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FF7_9178500F.xml" ContentType="application/vnd.ms-powerpoint.comments+xml"/>
  <Override PartName="/ppt/notesSlides/notesSlide11.xml" ContentType="application/vnd.openxmlformats-officedocument.presentationml.notesSlide+xml"/>
  <Override PartName="/ppt/comments/modernComment_FFF_F09D38BA.xml" ContentType="application/vnd.ms-powerpoint.comments+xml"/>
  <Override PartName="/ppt/notesSlides/notesSlide12.xml" ContentType="application/vnd.openxmlformats-officedocument.presentationml.notesSlide+xml"/>
  <Override PartName="/ppt/comments/modernComment_1000_FA32D6C2.xml" ContentType="application/vnd.ms-powerpoint.comments+xml"/>
  <Override PartName="/ppt/notesSlides/notesSlide13.xml" ContentType="application/vnd.openxmlformats-officedocument.presentationml.notesSlide+xml"/>
  <Override PartName="/ppt/comments/modernComment_1005_CFC64C26.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004_18B9C3A9.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45" r:id="rId3"/>
  </p:sldMasterIdLst>
  <p:notesMasterIdLst>
    <p:notesMasterId r:id="rId40"/>
  </p:notesMasterIdLst>
  <p:sldIdLst>
    <p:sldId id="262" r:id="rId4"/>
    <p:sldId id="256" r:id="rId5"/>
    <p:sldId id="257" r:id="rId6"/>
    <p:sldId id="4080" r:id="rId7"/>
    <p:sldId id="4091" r:id="rId8"/>
    <p:sldId id="263" r:id="rId9"/>
    <p:sldId id="264" r:id="rId10"/>
    <p:sldId id="4099" r:id="rId11"/>
    <p:sldId id="2806" r:id="rId12"/>
    <p:sldId id="2807" r:id="rId13"/>
    <p:sldId id="267" r:id="rId14"/>
    <p:sldId id="4087" r:id="rId15"/>
    <p:sldId id="4095" r:id="rId16"/>
    <p:sldId id="4096" r:id="rId17"/>
    <p:sldId id="4101" r:id="rId18"/>
    <p:sldId id="4105" r:id="rId19"/>
    <p:sldId id="4100" r:id="rId20"/>
    <p:sldId id="4106" r:id="rId21"/>
    <p:sldId id="4086" r:id="rId22"/>
    <p:sldId id="2809" r:id="rId23"/>
    <p:sldId id="4081" r:id="rId24"/>
    <p:sldId id="2808" r:id="rId25"/>
    <p:sldId id="278" r:id="rId26"/>
    <p:sldId id="4107" r:id="rId27"/>
    <p:sldId id="279" r:id="rId28"/>
    <p:sldId id="4079" r:id="rId29"/>
    <p:sldId id="277" r:id="rId30"/>
    <p:sldId id="297" r:id="rId31"/>
    <p:sldId id="4082" r:id="rId32"/>
    <p:sldId id="4083" r:id="rId33"/>
    <p:sldId id="4084" r:id="rId34"/>
    <p:sldId id="318" r:id="rId35"/>
    <p:sldId id="1088" r:id="rId36"/>
    <p:sldId id="259" r:id="rId37"/>
    <p:sldId id="1086" r:id="rId38"/>
    <p:sldId id="1081" r:id="rId39"/>
  </p:sldIdLst>
  <p:sldSz cx="12192000" cy="6858000"/>
  <p:notesSz cx="6858000" cy="9144000"/>
  <p:embeddedFontLst>
    <p:embeddedFont>
      <p:font typeface="Avenir" panose="020B0604020202020204" charset="0"/>
      <p:regular r:id="rId41"/>
      <p:italic r:id="rId42"/>
    </p:embeddedFont>
    <p:embeddedFont>
      <p:font typeface="Calibri" panose="020F0502020204030204" pitchFamily="34" charset="0"/>
      <p:regular r:id="rId43"/>
      <p:bold r:id="rId44"/>
      <p:italic r:id="rId45"/>
      <p:boldItalic r:id="rId46"/>
    </p:embeddedFont>
    <p:embeddedFont>
      <p:font typeface="Fira Sans" panose="020B0503050000020004" pitchFamily="34" charset="0"/>
      <p:regular r:id="rId47"/>
      <p:bold r:id="rId48"/>
      <p:italic r:id="rId49"/>
      <p:boldItalic r:id="rId50"/>
    </p:embeddedFont>
    <p:embeddedFont>
      <p:font typeface="Nunito" pitchFamily="2" charset="0"/>
      <p:regular r:id="rId51"/>
      <p:bold r:id="rId52"/>
      <p:italic r:id="rId53"/>
      <p:boldItalic r:id="rId54"/>
    </p:embeddedFont>
    <p:embeddedFont>
      <p:font typeface="Nunito Sans" pitchFamily="2" charset="0"/>
      <p:regular r:id="rId55"/>
      <p:bold r:id="rId56"/>
      <p:italic r:id="rId57"/>
      <p:boldItalic r:id="rId58"/>
    </p:embeddedFont>
    <p:embeddedFont>
      <p:font typeface="Nunito Sans ExtraLight" pitchFamily="2" charset="0"/>
      <p:regular r:id="rId59"/>
      <p:italic r:id="rId60"/>
    </p:embeddedFont>
    <p:embeddedFont>
      <p:font typeface="Nunito Sans Light" pitchFamily="2" charset="0"/>
      <p:regular r:id="rId61"/>
      <p:italic r:id="rId62"/>
    </p:embeddedFont>
    <p:embeddedFont>
      <p:font typeface="Open Sans" pitchFamily="2" charset="0"/>
      <p:regular r:id="rId63"/>
      <p:bold r:id="rId64"/>
      <p:italic r:id="rId65"/>
      <p:boldItalic r:id="rId66"/>
    </p:embeddedFont>
    <p:embeddedFont>
      <p:font typeface="Raleway" pitchFamily="2"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AD3003-0B08-102B-8C34-05A400CAABF1}" name="Shi Qi Gwan" initials="SQG" userId="Shi Qi Gwan" providerId="None"/>
  <p188:author id="{21C78761-C66A-DB95-9563-64FE6C9741AA}" name="Jessica Chan" initials="JC" userId="S::jessica.chan@meltwater.com::a7fd38fb-ae00-4de4-a9c2-477b3a07162c" providerId="AD"/>
  <p188:author id="{00B39873-F05D-826A-3F2F-F6222EEE02DF}" name="Shiqi Gwan" initials="SG" userId="S::shiqi.gwan@meltwater.com::e9980a33-bfff-457b-97cb-03862fbcad01" providerId="AD"/>
  <p188:author id="{54DDF195-CE97-BF83-C5A1-44C9D9D33163}" name="Guest User" initials="GU" userId="S::urn:spo:anon#833a73750dbe95d57da5481cf70852819b07cc9a5bb6221a6c01a7c67b85ed5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0178D"/>
    <a:srgbClr val="903816"/>
    <a:srgbClr val="771969"/>
    <a:srgbClr val="4A8275"/>
    <a:srgbClr val="77D0B9"/>
    <a:srgbClr val="F255C9"/>
    <a:srgbClr val="CFF6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A5E27A-1D17-BB4F-806F-C809298DC8E6}" v="9" dt="2022-10-26T01:52:02.057"/>
    <p1510:client id="{7AA38BDE-2BCE-9840-8297-7D79B415E0BC}" v="293" dt="2022-10-25T05:45:22.611"/>
    <p1510:client id="{C8AB74BF-B937-8043-980A-7A8ACBD29279}" v="1" dt="2022-10-26T02:02:56.084"/>
    <p1510:client id="{E269D627-54D5-7047-9A5F-9C8E1C523E9E}" v="1" dt="2022-10-26T02:49:20.9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24"/>
    <p:restoredTop sz="86338"/>
  </p:normalViewPr>
  <p:slideViewPr>
    <p:cSldViewPr snapToGrid="0">
      <p:cViewPr varScale="1">
        <p:scale>
          <a:sx n="106" d="100"/>
          <a:sy n="106" d="100"/>
        </p:scale>
        <p:origin x="600"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2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8" Type="http://schemas.openxmlformats.org/officeDocument/2006/relationships/slide" Target="slides/slide5.xml"/><Relationship Id="rId51" Type="http://schemas.openxmlformats.org/officeDocument/2006/relationships/font" Target="fonts/font11.fntdata"/><Relationship Id="rId72"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10.fntdata"/><Relationship Id="rId55" Type="http://schemas.openxmlformats.org/officeDocument/2006/relationships/font" Target="fonts/font15.fntdata"/><Relationship Id="rId76" Type="http://schemas.microsoft.com/office/2018/10/relationships/authors" Target="authors.xml"/><Relationship Id="rId7" Type="http://schemas.openxmlformats.org/officeDocument/2006/relationships/slide" Target="slides/slide4.xml"/><Relationship Id="rId71" Type="http://schemas.openxmlformats.org/officeDocument/2006/relationships/presProps" Target="presProps.xml"/></Relationships>
</file>

<file path=ppt/comments/modernComment_1000_FA32D6C2.xml><?xml version="1.0" encoding="utf-8"?>
<p188:cmLst xmlns:a="http://schemas.openxmlformats.org/drawingml/2006/main" xmlns:r="http://schemas.openxmlformats.org/officeDocument/2006/relationships" xmlns:p188="http://schemas.microsoft.com/office/powerpoint/2018/8/main">
  <p188:cm id="{474B0D40-18DE-5F4E-B875-66C676AB58D3}" authorId="{21C78761-C66A-DB95-9563-64FE6C9741AA}" created="2022-10-20T02:37:34.390">
    <pc:sldMkLst xmlns:pc="http://schemas.microsoft.com/office/powerpoint/2013/main/command">
      <pc:docMk/>
      <pc:sldMk cId="4197635778" sldId="4096"/>
    </pc:sldMkLst>
    <p188:txBody>
      <a:bodyPr/>
      <a:lstStyle/>
      <a:p>
        <a:r>
          <a:rPr lang="en-US"/>
          <a:t>[@Shiqi Gwan] Same image from slide 9, but the question is about Social Stack</a:t>
        </a:r>
      </a:p>
    </p188:txBody>
  </p188:cm>
</p188:cmLst>
</file>

<file path=ppt/comments/modernComment_1004_18B9C3A9.xml><?xml version="1.0" encoding="utf-8"?>
<p188:cmLst xmlns:a="http://schemas.openxmlformats.org/drawingml/2006/main" xmlns:r="http://schemas.openxmlformats.org/officeDocument/2006/relationships" xmlns:p188="http://schemas.microsoft.com/office/powerpoint/2018/8/main">
  <p188:cm id="{DEAFF533-DCD3-9A45-B7D8-F984B887D66F}" authorId="{21C78761-C66A-DB95-9563-64FE6C9741AA}" created="2022-10-21T05:23:38.407">
    <pc:sldMkLst xmlns:pc="http://schemas.microsoft.com/office/powerpoint/2013/main/command">
      <pc:docMk/>
      <pc:sldMk cId="414827433" sldId="4100"/>
    </pc:sldMkLst>
    <p188:txBody>
      <a:bodyPr/>
      <a:lstStyle/>
      <a:p>
        <a:r>
          <a:rPr lang="en-US"/>
          <a:t>[@Shiqi Gwan]can you make the functional area boxes larger / more prominent?</a:t>
        </a:r>
      </a:p>
    </p188:txBody>
  </p188:cm>
</p188:cmLst>
</file>

<file path=ppt/comments/modernComment_1005_CFC64C26.xml><?xml version="1.0" encoding="utf-8"?>
<p188:cmLst xmlns:a="http://schemas.openxmlformats.org/drawingml/2006/main" xmlns:r="http://schemas.openxmlformats.org/officeDocument/2006/relationships" xmlns:p188="http://schemas.microsoft.com/office/powerpoint/2018/8/main">
  <p188:cm id="{618B6A01-779E-D549-9316-AD037EA1BC68}" authorId="{21C78761-C66A-DB95-9563-64FE6C9741AA}" created="2022-10-20T08:29:01.065">
    <pc:sldMkLst xmlns:pc="http://schemas.microsoft.com/office/powerpoint/2013/main/command">
      <pc:docMk/>
      <pc:sldMk cId="4036835514" sldId="4095"/>
    </pc:sldMkLst>
    <p188:txBody>
      <a:bodyPr/>
      <a:lstStyle/>
      <a:p>
        <a:r>
          <a:rPr lang="en-US"/>
          <a:t>[@Shiqi Gwan]can you make a similar table with these companies? The row at the top should be the called Platform (e.g., CRM) and the column should read Tool (e.g., Salesforce / Hubspot)</a:t>
        </a:r>
      </a:p>
    </p188:txBody>
  </p188:cm>
</p188:cmLst>
</file>

<file path=ppt/comments/modernComment_FF7_9178500F.xml><?xml version="1.0" encoding="utf-8"?>
<p188:cmLst xmlns:a="http://schemas.openxmlformats.org/drawingml/2006/main" xmlns:r="http://schemas.openxmlformats.org/officeDocument/2006/relationships" xmlns:p188="http://schemas.microsoft.com/office/powerpoint/2018/8/main">
  <p188:cm id="{E0A9C071-0508-824D-9066-10893A68910C}" authorId="{21C78761-C66A-DB95-9563-64FE6C9741AA}" created="2022-10-20T02:35:06.232">
    <ac:txMkLst xmlns:ac="http://schemas.microsoft.com/office/drawing/2013/main/command">
      <pc:docMk xmlns:pc="http://schemas.microsoft.com/office/powerpoint/2013/main/command"/>
      <pc:sldMk xmlns:pc="http://schemas.microsoft.com/office/powerpoint/2013/main/command" cId="2440581135" sldId="4087"/>
      <ac:spMk id="5" creationId="{893838BC-1F5F-EA61-498C-6B9EF242ACD6}"/>
      <ac:txMk cp="0" len="27">
        <ac:context len="28" hash="1461106789"/>
      </ac:txMk>
    </ac:txMkLst>
    <p188:pos x="8336414" y="560823"/>
    <p188:txBody>
      <a:bodyPr/>
      <a:lstStyle/>
      <a:p>
        <a:r>
          <a:rPr lang="en-US"/>
          <a:t>[@Shiqi Gwan] need here an image of a CMO (can be animated or real image), with a speech bubble asking ”What is your MarTech stack?”</a:t>
        </a:r>
      </a:p>
    </p188:txBody>
  </p188:cm>
  <p188:cm id="{FEDA38F3-DC7D-D342-AD71-68272A55C7CA}" authorId="{A8AD3003-0B08-102B-8C34-05A400CAABF1}" created="2022-10-21T10:44:21.624">
    <ac:deMkLst xmlns:ac="http://schemas.microsoft.com/office/drawing/2013/main/command">
      <pc:docMk xmlns:pc="http://schemas.microsoft.com/office/powerpoint/2013/main/command"/>
      <pc:sldMk xmlns:pc="http://schemas.microsoft.com/office/powerpoint/2013/main/command" cId="2440581135" sldId="4087"/>
      <ac:picMk id="16" creationId="{3A55E2C7-60A9-613D-73FC-666A868A4CBE}"/>
    </ac:deMkLst>
    <p188:txBody>
      <a:bodyPr/>
      <a:lstStyle/>
      <a:p>
        <a:r>
          <a:rPr lang="en-US"/>
          <a:t>Changed to stock image</a:t>
        </a:r>
      </a:p>
    </p188:txBody>
  </p188:cm>
</p188:cmLst>
</file>

<file path=ppt/comments/modernComment_FFF_F09D38BA.xml><?xml version="1.0" encoding="utf-8"?>
<p188:cmLst xmlns:a="http://schemas.openxmlformats.org/drawingml/2006/main" xmlns:r="http://schemas.openxmlformats.org/officeDocument/2006/relationships" xmlns:p188="http://schemas.microsoft.com/office/powerpoint/2018/8/main">
  <p188:cm id="{BE4865AC-EE18-B34C-BCDA-7F17AC13B300}" authorId="{21C78761-C66A-DB95-9563-64FE6C9741AA}" created="2022-10-20T08:29:01.065">
    <pc:sldMkLst xmlns:pc="http://schemas.microsoft.com/office/powerpoint/2013/main/command">
      <pc:docMk/>
      <pc:sldMk cId="4036835514" sldId="4095"/>
    </pc:sldMkLst>
    <p188:txBody>
      <a:bodyPr/>
      <a:lstStyle/>
      <a:p>
        <a:r>
          <a:rPr lang="en-US"/>
          <a:t>[@Shiqi Gwan]can you make a similar table with these companies? The row at the top should be the called Platform (e.g., CRM) and the column should read Tool (e.g., Salesforce / Hubspot)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linkedin.com/company/canva/" TargetMode="External"/><Relationship Id="rId13" Type="http://schemas.openxmlformats.org/officeDocument/2006/relationships/hyperlink" Target="https://www.linkedin.com/company/meltwater/" TargetMode="External"/><Relationship Id="rId18" Type="http://schemas.openxmlformats.org/officeDocument/2006/relationships/hyperlink" Target="https://www.linkedin.com/company/tiny-spec-inc/" TargetMode="External"/><Relationship Id="rId3" Type="http://schemas.openxmlformats.org/officeDocument/2006/relationships/hyperlink" Target="https://www.linkedin.com/company/hubspot/" TargetMode="External"/><Relationship Id="rId21" Type="http://schemas.openxmlformats.org/officeDocument/2006/relationships/hyperlink" Target="https://www.linkedin.com/company/google-analytics/" TargetMode="External"/><Relationship Id="rId7" Type="http://schemas.openxmlformats.org/officeDocument/2006/relationships/hyperlink" Target="https://www.linkedin.com/company/zoom-video-communications/" TargetMode="External"/><Relationship Id="rId12" Type="http://schemas.openxmlformats.org/officeDocument/2006/relationships/hyperlink" Target="https://www.linkedin.com/company/unbounce/" TargetMode="External"/><Relationship Id="rId17" Type="http://schemas.openxmlformats.org/officeDocument/2006/relationships/hyperlink" Target="https://www.linkedin.com/company/notionhq/" TargetMode="External"/><Relationship Id="rId2" Type="http://schemas.openxmlformats.org/officeDocument/2006/relationships/slide" Target="../slides/slide13.xml"/><Relationship Id="rId16" Type="http://schemas.openxmlformats.org/officeDocument/2006/relationships/hyperlink" Target="https://www.linkedin.com/company/outplayhq/" TargetMode="External"/><Relationship Id="rId20" Type="http://schemas.openxmlformats.org/officeDocument/2006/relationships/hyperlink" Target="https://www.linkedin.com/company/screaming-frog/" TargetMode="External"/><Relationship Id="rId1" Type="http://schemas.openxmlformats.org/officeDocument/2006/relationships/notesMaster" Target="../notesMasters/notesMaster1.xml"/><Relationship Id="rId6" Type="http://schemas.openxmlformats.org/officeDocument/2006/relationships/hyperlink" Target="https://www.linkedin.com/company/6sense/" TargetMode="External"/><Relationship Id="rId11" Type="http://schemas.openxmlformats.org/officeDocument/2006/relationships/hyperlink" Target="https://www.linkedin.com/company/drift/" TargetMode="External"/><Relationship Id="rId5" Type="http://schemas.openxmlformats.org/officeDocument/2006/relationships/hyperlink" Target="https://www.linkedin.com/company/clearbit/" TargetMode="External"/><Relationship Id="rId15" Type="http://schemas.openxmlformats.org/officeDocument/2006/relationships/hyperlink" Target="https://www.linkedin.com/company/salesloft/" TargetMode="External"/><Relationship Id="rId10" Type="http://schemas.openxmlformats.org/officeDocument/2006/relationships/hyperlink" Target="https://www.linkedin.com/company/vidyard/" TargetMode="External"/><Relationship Id="rId19" Type="http://schemas.openxmlformats.org/officeDocument/2006/relationships/hyperlink" Target="https://www.linkedin.com/company/semrush/" TargetMode="External"/><Relationship Id="rId4" Type="http://schemas.openxmlformats.org/officeDocument/2006/relationships/hyperlink" Target="https://www.linkedin.com/company/salesforce/" TargetMode="External"/><Relationship Id="rId9" Type="http://schemas.openxmlformats.org/officeDocument/2006/relationships/hyperlink" Target="https://www.linkedin.com/company/gong-io/" TargetMode="External"/><Relationship Id="rId14" Type="http://schemas.openxmlformats.org/officeDocument/2006/relationships/hyperlink" Target="https://www.linkedin.com/company/grammarly/" TargetMode="External"/><Relationship Id="rId22" Type="http://schemas.openxmlformats.org/officeDocument/2006/relationships/hyperlink" Target="https://www.linkedin.com/company/google-ad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linkedin.com/company/canva/" TargetMode="External"/><Relationship Id="rId13" Type="http://schemas.openxmlformats.org/officeDocument/2006/relationships/hyperlink" Target="https://www.linkedin.com/company/meltwater/" TargetMode="External"/><Relationship Id="rId18" Type="http://schemas.openxmlformats.org/officeDocument/2006/relationships/hyperlink" Target="https://www.linkedin.com/company/tiny-spec-inc/" TargetMode="External"/><Relationship Id="rId3" Type="http://schemas.openxmlformats.org/officeDocument/2006/relationships/hyperlink" Target="https://www.linkedin.com/company/hubspot/" TargetMode="External"/><Relationship Id="rId21" Type="http://schemas.openxmlformats.org/officeDocument/2006/relationships/hyperlink" Target="https://www.linkedin.com/company/google-analytics/" TargetMode="External"/><Relationship Id="rId7" Type="http://schemas.openxmlformats.org/officeDocument/2006/relationships/hyperlink" Target="https://www.linkedin.com/company/zoom-video-communications/" TargetMode="External"/><Relationship Id="rId12" Type="http://schemas.openxmlformats.org/officeDocument/2006/relationships/hyperlink" Target="https://www.linkedin.com/company/unbounce/" TargetMode="External"/><Relationship Id="rId17" Type="http://schemas.openxmlformats.org/officeDocument/2006/relationships/hyperlink" Target="https://www.linkedin.com/company/notionhq/" TargetMode="External"/><Relationship Id="rId2" Type="http://schemas.openxmlformats.org/officeDocument/2006/relationships/slide" Target="../slides/slide15.xml"/><Relationship Id="rId16" Type="http://schemas.openxmlformats.org/officeDocument/2006/relationships/hyperlink" Target="https://www.linkedin.com/company/outplayhq/" TargetMode="External"/><Relationship Id="rId20" Type="http://schemas.openxmlformats.org/officeDocument/2006/relationships/hyperlink" Target="https://www.linkedin.com/company/screaming-frog/" TargetMode="External"/><Relationship Id="rId1" Type="http://schemas.openxmlformats.org/officeDocument/2006/relationships/notesMaster" Target="../notesMasters/notesMaster1.xml"/><Relationship Id="rId6" Type="http://schemas.openxmlformats.org/officeDocument/2006/relationships/hyperlink" Target="https://www.linkedin.com/company/6sense/" TargetMode="External"/><Relationship Id="rId11" Type="http://schemas.openxmlformats.org/officeDocument/2006/relationships/hyperlink" Target="https://www.linkedin.com/company/drift/" TargetMode="External"/><Relationship Id="rId5" Type="http://schemas.openxmlformats.org/officeDocument/2006/relationships/hyperlink" Target="https://www.linkedin.com/company/clearbit/" TargetMode="External"/><Relationship Id="rId15" Type="http://schemas.openxmlformats.org/officeDocument/2006/relationships/hyperlink" Target="https://www.linkedin.com/company/salesloft/" TargetMode="External"/><Relationship Id="rId10" Type="http://schemas.openxmlformats.org/officeDocument/2006/relationships/hyperlink" Target="https://www.linkedin.com/company/vidyard/" TargetMode="External"/><Relationship Id="rId19" Type="http://schemas.openxmlformats.org/officeDocument/2006/relationships/hyperlink" Target="https://www.linkedin.com/company/semrush/" TargetMode="External"/><Relationship Id="rId4" Type="http://schemas.openxmlformats.org/officeDocument/2006/relationships/hyperlink" Target="https://www.linkedin.com/company/salesforce/" TargetMode="External"/><Relationship Id="rId9" Type="http://schemas.openxmlformats.org/officeDocument/2006/relationships/hyperlink" Target="https://www.linkedin.com/company/gong-io/" TargetMode="External"/><Relationship Id="rId14" Type="http://schemas.openxmlformats.org/officeDocument/2006/relationships/hyperlink" Target="https://www.linkedin.com/company/grammarly/" TargetMode="External"/><Relationship Id="rId22" Type="http://schemas.openxmlformats.org/officeDocument/2006/relationships/hyperlink" Target="https://www.linkedin.com/company/google-ad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g117405bd20f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1" name="Google Shape;1731;g117405bd20f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2" name="Google Shape;1732;g117405bd20f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of CMO</a:t>
            </a:r>
          </a:p>
          <a:p>
            <a:r>
              <a:rPr lang="en-US" dirty="0"/>
              <a:t>Asking for </a:t>
            </a:r>
            <a:r>
              <a:rPr lang="en-US" dirty="0" err="1"/>
              <a:t>Martech</a:t>
            </a:r>
            <a:r>
              <a:rPr lang="en-US" dirty="0"/>
              <a:t> stack (speech bubble)</a:t>
            </a:r>
          </a:p>
          <a:p>
            <a:r>
              <a:rPr lang="en-US" dirty="0"/>
              <a:t>Example of </a:t>
            </a:r>
            <a:r>
              <a:rPr lang="en-US" dirty="0" err="1"/>
              <a:t>Martech</a:t>
            </a:r>
            <a:r>
              <a:rPr lang="en-US" dirty="0"/>
              <a:t> stack</a:t>
            </a:r>
          </a:p>
          <a:p>
            <a:r>
              <a:rPr lang="en-US" dirty="0"/>
              <a:t>Also asking for social stack (4 slides) -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9106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of CMO</a:t>
            </a:r>
          </a:p>
          <a:p>
            <a:r>
              <a:rPr lang="en-US" dirty="0"/>
              <a:t>Asking for </a:t>
            </a:r>
            <a:r>
              <a:rPr lang="en-US" dirty="0" err="1"/>
              <a:t>Martech</a:t>
            </a:r>
            <a:r>
              <a:rPr lang="en-US" dirty="0"/>
              <a:t> stack (speech bubble)</a:t>
            </a:r>
          </a:p>
          <a:p>
            <a:r>
              <a:rPr lang="en-US" dirty="0"/>
              <a:t>Example of </a:t>
            </a:r>
            <a:r>
              <a:rPr lang="en-US" dirty="0" err="1"/>
              <a:t>Martech</a:t>
            </a:r>
            <a:r>
              <a:rPr lang="en-US" dirty="0"/>
              <a:t> stack</a:t>
            </a:r>
          </a:p>
          <a:p>
            <a:r>
              <a:rPr lang="en-US" dirty="0"/>
              <a:t>Also asking for social stack (4 slides) – </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SG" b="0" i="0" dirty="0">
                <a:effectLst/>
                <a:latin typeface="-apple-system"/>
              </a:rPr>
              <a:t>🛍️</a:t>
            </a:r>
            <a:r>
              <a:rPr lang="en-SG" i="0" dirty="0">
                <a:effectLst/>
                <a:latin typeface="-apple-system"/>
                <a:hlinkClick r:id="rId3"/>
              </a:rPr>
              <a:t>HubSpot</a:t>
            </a:r>
            <a:r>
              <a:rPr lang="en-SG" b="0" i="0" dirty="0">
                <a:effectLst/>
                <a:latin typeface="-apple-system"/>
              </a:rPr>
              <a:t> / </a:t>
            </a:r>
            <a:r>
              <a:rPr lang="en-SG" i="0" dirty="0">
                <a:effectLst/>
                <a:latin typeface="-apple-system"/>
                <a:hlinkClick r:id="rId4"/>
              </a:rPr>
              <a:t>Salesforce</a:t>
            </a:r>
            <a:r>
              <a:rPr lang="en-SG" b="0" i="0" dirty="0">
                <a:effectLst/>
                <a:latin typeface="-apple-system"/>
              </a:rPr>
              <a:t> (CRM)</a:t>
            </a:r>
            <a:br>
              <a:rPr lang="en-SG" dirty="0"/>
            </a:br>
            <a:r>
              <a:rPr lang="en-SG" b="0" i="0" dirty="0">
                <a:effectLst/>
                <a:latin typeface="-apple-system"/>
              </a:rPr>
              <a:t>🛍️ </a:t>
            </a:r>
            <a:r>
              <a:rPr lang="en-SG" i="0" dirty="0">
                <a:effectLst/>
                <a:latin typeface="-apple-system"/>
                <a:hlinkClick r:id="rId5"/>
              </a:rPr>
              <a:t>Clearbit</a:t>
            </a:r>
            <a:r>
              <a:rPr lang="en-SG" b="0" i="0" dirty="0">
                <a:effectLst/>
                <a:latin typeface="-apple-system"/>
              </a:rPr>
              <a:t> / </a:t>
            </a:r>
            <a:r>
              <a:rPr lang="en-SG" i="0" dirty="0">
                <a:effectLst/>
                <a:latin typeface="-apple-system"/>
                <a:hlinkClick r:id="rId6"/>
              </a:rPr>
              <a:t>6sense</a:t>
            </a:r>
            <a:r>
              <a:rPr lang="en-SG" b="0" i="0" dirty="0">
                <a:effectLst/>
                <a:latin typeface="-apple-system"/>
              </a:rPr>
              <a:t> (ICPs)</a:t>
            </a:r>
            <a:br>
              <a:rPr lang="en-SG" dirty="0"/>
            </a:br>
            <a:r>
              <a:rPr lang="en-SG" b="0" i="0" dirty="0">
                <a:effectLst/>
                <a:latin typeface="-apple-system"/>
              </a:rPr>
              <a:t>🛍️ </a:t>
            </a:r>
            <a:r>
              <a:rPr lang="en-SG" i="0" dirty="0">
                <a:effectLst/>
                <a:latin typeface="-apple-system"/>
                <a:hlinkClick r:id="rId7"/>
              </a:rPr>
              <a:t>Zoom</a:t>
            </a:r>
            <a:r>
              <a:rPr lang="en-SG" b="0" i="0" dirty="0">
                <a:effectLst/>
                <a:latin typeface="-apple-system"/>
              </a:rPr>
              <a:t> (webinars)</a:t>
            </a:r>
            <a:br>
              <a:rPr lang="en-SG" dirty="0"/>
            </a:br>
            <a:r>
              <a:rPr lang="en-SG" b="0" i="0" dirty="0">
                <a:effectLst/>
                <a:latin typeface="-apple-system"/>
              </a:rPr>
              <a:t>🛍️ </a:t>
            </a:r>
            <a:r>
              <a:rPr lang="en-SG" i="0" dirty="0">
                <a:effectLst/>
                <a:latin typeface="-apple-system"/>
                <a:hlinkClick r:id="rId8"/>
              </a:rPr>
              <a:t>Canva</a:t>
            </a:r>
            <a:r>
              <a:rPr lang="en-SG" b="0" i="0" dirty="0">
                <a:effectLst/>
                <a:latin typeface="-apple-system"/>
              </a:rPr>
              <a:t> (Design)</a:t>
            </a:r>
            <a:br>
              <a:rPr lang="en-SG" dirty="0"/>
            </a:br>
            <a:r>
              <a:rPr lang="en-SG" b="0" i="0" dirty="0">
                <a:effectLst/>
                <a:latin typeface="-apple-system"/>
              </a:rPr>
              <a:t>🛍️ </a:t>
            </a:r>
            <a:r>
              <a:rPr lang="en-SG" i="0" dirty="0">
                <a:effectLst/>
                <a:latin typeface="-apple-system"/>
                <a:hlinkClick r:id="rId9"/>
              </a:rPr>
              <a:t>Gong</a:t>
            </a:r>
            <a:r>
              <a:rPr lang="en-SG" b="0" i="0" dirty="0">
                <a:effectLst/>
                <a:latin typeface="-apple-system"/>
              </a:rPr>
              <a:t> (Revenue growth)</a:t>
            </a:r>
            <a:br>
              <a:rPr lang="en-SG" dirty="0"/>
            </a:br>
            <a:r>
              <a:rPr lang="en-SG" b="0" i="0" dirty="0">
                <a:effectLst/>
                <a:latin typeface="-apple-system"/>
              </a:rPr>
              <a:t>🛍️ </a:t>
            </a:r>
            <a:r>
              <a:rPr lang="en-SG" i="0" dirty="0">
                <a:effectLst/>
                <a:latin typeface="-apple-system"/>
                <a:hlinkClick r:id="rId10"/>
              </a:rPr>
              <a:t>Vidyard</a:t>
            </a:r>
            <a:r>
              <a:rPr lang="en-SG" b="0" i="0" dirty="0">
                <a:effectLst/>
                <a:latin typeface="-apple-system"/>
              </a:rPr>
              <a:t> (ABM video tool)</a:t>
            </a:r>
            <a:br>
              <a:rPr lang="en-SG" dirty="0"/>
            </a:br>
            <a:r>
              <a:rPr lang="en-SG" b="0" i="0" dirty="0">
                <a:effectLst/>
                <a:latin typeface="-apple-system"/>
              </a:rPr>
              <a:t>🛍️ </a:t>
            </a:r>
            <a:r>
              <a:rPr lang="en-SG" i="0" dirty="0">
                <a:effectLst/>
                <a:latin typeface="-apple-system"/>
                <a:hlinkClick r:id="rId11"/>
              </a:rPr>
              <a:t>Drift</a:t>
            </a:r>
            <a:r>
              <a:rPr lang="en-SG" b="0" i="0" dirty="0">
                <a:effectLst/>
                <a:latin typeface="-apple-system"/>
              </a:rPr>
              <a:t> (Conversational marketing)</a:t>
            </a:r>
            <a:br>
              <a:rPr lang="en-SG" dirty="0"/>
            </a:br>
            <a:r>
              <a:rPr lang="en-SG" b="0" i="0" dirty="0">
                <a:effectLst/>
                <a:latin typeface="-apple-system"/>
              </a:rPr>
              <a:t>🛍️ </a:t>
            </a:r>
            <a:r>
              <a:rPr lang="en-SG" i="0" dirty="0">
                <a:effectLst/>
                <a:latin typeface="-apple-system"/>
                <a:hlinkClick r:id="rId12"/>
              </a:rPr>
              <a:t>Unbounce</a:t>
            </a:r>
            <a:r>
              <a:rPr lang="en-SG" b="0" i="0" dirty="0">
                <a:effectLst/>
                <a:latin typeface="-apple-system"/>
              </a:rPr>
              <a:t> (Landing page A/B testing)</a:t>
            </a:r>
            <a:br>
              <a:rPr lang="en-SG" dirty="0"/>
            </a:br>
            <a:r>
              <a:rPr lang="en-SG" b="0" i="0" dirty="0">
                <a:effectLst/>
                <a:latin typeface="-apple-system"/>
              </a:rPr>
              <a:t>🛍️ </a:t>
            </a:r>
            <a:r>
              <a:rPr lang="en-SG" i="0" dirty="0">
                <a:effectLst/>
                <a:latin typeface="-apple-system"/>
                <a:hlinkClick r:id="rId13"/>
              </a:rPr>
              <a:t>Meltwater</a:t>
            </a:r>
            <a:r>
              <a:rPr lang="en-SG" b="0" i="0" dirty="0">
                <a:effectLst/>
                <a:latin typeface="-apple-system"/>
              </a:rPr>
              <a:t> (Social listening)</a:t>
            </a:r>
            <a:br>
              <a:rPr lang="en-SG" dirty="0"/>
            </a:br>
            <a:r>
              <a:rPr lang="en-SG" b="0" i="0" dirty="0">
                <a:effectLst/>
                <a:latin typeface="-apple-system"/>
              </a:rPr>
              <a:t>🛍️ </a:t>
            </a:r>
            <a:r>
              <a:rPr lang="en-SG" i="0" dirty="0">
                <a:effectLst/>
                <a:latin typeface="-apple-system"/>
                <a:hlinkClick r:id="rId14"/>
              </a:rPr>
              <a:t>Grammarly</a:t>
            </a:r>
            <a:r>
              <a:rPr lang="en-SG" b="0" i="0" dirty="0">
                <a:effectLst/>
                <a:latin typeface="-apple-system"/>
              </a:rPr>
              <a:t> (Grammar checker)</a:t>
            </a:r>
            <a:br>
              <a:rPr lang="en-SG" dirty="0"/>
            </a:br>
            <a:r>
              <a:rPr lang="en-SG" b="0" i="0" dirty="0">
                <a:effectLst/>
                <a:latin typeface="-apple-system"/>
              </a:rPr>
              <a:t>🛍️ </a:t>
            </a:r>
            <a:r>
              <a:rPr lang="en-SG" i="0" dirty="0">
                <a:effectLst/>
                <a:latin typeface="-apple-system"/>
                <a:hlinkClick r:id="rId15"/>
              </a:rPr>
              <a:t>Salesloft</a:t>
            </a:r>
            <a:r>
              <a:rPr lang="en-SG" b="0" i="0" dirty="0">
                <a:effectLst/>
                <a:latin typeface="-apple-system"/>
              </a:rPr>
              <a:t> / </a:t>
            </a:r>
            <a:r>
              <a:rPr lang="en-SG" i="0" dirty="0">
                <a:effectLst/>
                <a:latin typeface="-apple-system"/>
                <a:hlinkClick r:id="rId16"/>
              </a:rPr>
              <a:t>Outplay</a:t>
            </a:r>
            <a:r>
              <a:rPr lang="en-SG" b="0" i="0" dirty="0">
                <a:effectLst/>
                <a:latin typeface="-apple-system"/>
              </a:rPr>
              <a:t> (SDR engagement)</a:t>
            </a:r>
            <a:br>
              <a:rPr lang="en-SG" dirty="0"/>
            </a:br>
            <a:r>
              <a:rPr lang="en-SG" b="0" i="0" dirty="0">
                <a:effectLst/>
                <a:latin typeface="-apple-system"/>
              </a:rPr>
              <a:t>🛍️ </a:t>
            </a:r>
            <a:r>
              <a:rPr lang="en-SG" i="0" dirty="0">
                <a:effectLst/>
                <a:latin typeface="-apple-system"/>
                <a:hlinkClick r:id="rId17"/>
              </a:rPr>
              <a:t>Notion</a:t>
            </a:r>
            <a:r>
              <a:rPr lang="en-SG" b="0" i="0" dirty="0">
                <a:effectLst/>
                <a:latin typeface="-apple-system"/>
              </a:rPr>
              <a:t> (company/team planning)</a:t>
            </a:r>
            <a:br>
              <a:rPr lang="en-SG" dirty="0"/>
            </a:br>
            <a:r>
              <a:rPr lang="en-SG" b="0" i="0" dirty="0">
                <a:effectLst/>
                <a:latin typeface="-apple-system"/>
              </a:rPr>
              <a:t>🛍️ </a:t>
            </a:r>
            <a:r>
              <a:rPr lang="en-SG" i="0" dirty="0">
                <a:effectLst/>
                <a:latin typeface="-apple-system"/>
                <a:hlinkClick r:id="rId18"/>
              </a:rPr>
              <a:t>Slack</a:t>
            </a:r>
            <a:r>
              <a:rPr lang="en-SG" b="0" i="0" dirty="0">
                <a:effectLst/>
                <a:latin typeface="-apple-system"/>
              </a:rPr>
              <a:t> (company/team comms)</a:t>
            </a:r>
            <a:br>
              <a:rPr lang="en-SG" dirty="0"/>
            </a:br>
            <a:r>
              <a:rPr lang="en-SG" b="0" i="0" dirty="0">
                <a:effectLst/>
                <a:latin typeface="-apple-system"/>
              </a:rPr>
              <a:t>🛍️ </a:t>
            </a:r>
            <a:r>
              <a:rPr lang="en-SG" i="0" dirty="0">
                <a:effectLst/>
                <a:latin typeface="-apple-system"/>
                <a:hlinkClick r:id="rId19"/>
              </a:rPr>
              <a:t>Semrush</a:t>
            </a:r>
            <a:r>
              <a:rPr lang="en-SG" b="0" i="0" dirty="0">
                <a:effectLst/>
                <a:latin typeface="-apple-system"/>
              </a:rPr>
              <a:t> / </a:t>
            </a:r>
            <a:r>
              <a:rPr lang="en-SG" i="0" dirty="0">
                <a:effectLst/>
                <a:latin typeface="-apple-system"/>
                <a:hlinkClick r:id="rId20"/>
              </a:rPr>
              <a:t>Screaming Frog</a:t>
            </a:r>
            <a:r>
              <a:rPr lang="en-SG" b="0" i="0" dirty="0">
                <a:effectLst/>
                <a:latin typeface="-apple-system"/>
              </a:rPr>
              <a:t> (SEO)</a:t>
            </a:r>
            <a:br>
              <a:rPr lang="en-SG" dirty="0"/>
            </a:br>
            <a:r>
              <a:rPr lang="en-SG" b="0" i="0" dirty="0">
                <a:effectLst/>
                <a:latin typeface="-apple-system"/>
              </a:rPr>
              <a:t>🛍️ </a:t>
            </a:r>
            <a:r>
              <a:rPr lang="en-SG" i="0" dirty="0">
                <a:effectLst/>
                <a:latin typeface="-apple-system"/>
                <a:hlinkClick r:id="rId21"/>
              </a:rPr>
              <a:t>Google Analytics</a:t>
            </a:r>
            <a:r>
              <a:rPr lang="en-SG" b="0" i="0" dirty="0">
                <a:effectLst/>
                <a:latin typeface="-apple-system"/>
              </a:rPr>
              <a:t> (Web traffic analytics)</a:t>
            </a:r>
            <a:br>
              <a:rPr lang="en-SG" dirty="0"/>
            </a:br>
            <a:r>
              <a:rPr lang="en-SG" b="0" i="0" dirty="0">
                <a:effectLst/>
                <a:latin typeface="-apple-system"/>
              </a:rPr>
              <a:t>🛍️ </a:t>
            </a:r>
            <a:r>
              <a:rPr lang="en-SG" i="0" dirty="0">
                <a:effectLst/>
                <a:latin typeface="-apple-system"/>
                <a:hlinkClick r:id="rId22"/>
              </a:rPr>
              <a:t>Google Ads</a:t>
            </a:r>
            <a:r>
              <a:rPr lang="en-SG" b="0" i="0" dirty="0">
                <a:effectLst/>
                <a:latin typeface="-apple-system"/>
              </a:rPr>
              <a:t> (SEM)</a:t>
            </a:r>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0675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of CMO</a:t>
            </a:r>
          </a:p>
          <a:p>
            <a:r>
              <a:rPr lang="en-US" dirty="0"/>
              <a:t>Asking for </a:t>
            </a:r>
            <a:r>
              <a:rPr lang="en-US" dirty="0" err="1"/>
              <a:t>Martech</a:t>
            </a:r>
            <a:r>
              <a:rPr lang="en-US" dirty="0"/>
              <a:t> stack (speech bubble)</a:t>
            </a:r>
          </a:p>
          <a:p>
            <a:r>
              <a:rPr lang="en-US" dirty="0"/>
              <a:t>Example of </a:t>
            </a:r>
            <a:r>
              <a:rPr lang="en-US" dirty="0" err="1"/>
              <a:t>Martech</a:t>
            </a:r>
            <a:r>
              <a:rPr lang="en-US" dirty="0"/>
              <a:t> stack</a:t>
            </a:r>
          </a:p>
          <a:p>
            <a:r>
              <a:rPr lang="en-US" dirty="0"/>
              <a:t>Also asking for social stack (4 slides) -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7103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of CMO</a:t>
            </a:r>
          </a:p>
          <a:p>
            <a:r>
              <a:rPr lang="en-US" dirty="0"/>
              <a:t>Asking for </a:t>
            </a:r>
            <a:r>
              <a:rPr lang="en-US" dirty="0" err="1"/>
              <a:t>Martech</a:t>
            </a:r>
            <a:r>
              <a:rPr lang="en-US" dirty="0"/>
              <a:t> stack (speech bubble)</a:t>
            </a:r>
          </a:p>
          <a:p>
            <a:r>
              <a:rPr lang="en-US" dirty="0"/>
              <a:t>Example of </a:t>
            </a:r>
            <a:r>
              <a:rPr lang="en-US" dirty="0" err="1"/>
              <a:t>Martech</a:t>
            </a:r>
            <a:r>
              <a:rPr lang="en-US" dirty="0"/>
              <a:t> stack</a:t>
            </a:r>
          </a:p>
          <a:p>
            <a:r>
              <a:rPr lang="en-US" dirty="0"/>
              <a:t>Also asking for social stack (4 slides) – </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SG" b="0" i="0" dirty="0">
                <a:effectLst/>
                <a:latin typeface="-apple-system"/>
              </a:rPr>
              <a:t>🛍️</a:t>
            </a:r>
            <a:r>
              <a:rPr lang="en-SG" i="0" dirty="0">
                <a:effectLst/>
                <a:latin typeface="-apple-system"/>
                <a:hlinkClick r:id="rId3"/>
              </a:rPr>
              <a:t>HubSpot</a:t>
            </a:r>
            <a:r>
              <a:rPr lang="en-SG" b="0" i="0" dirty="0">
                <a:effectLst/>
                <a:latin typeface="-apple-system"/>
              </a:rPr>
              <a:t> / </a:t>
            </a:r>
            <a:r>
              <a:rPr lang="en-SG" i="0" dirty="0">
                <a:effectLst/>
                <a:latin typeface="-apple-system"/>
                <a:hlinkClick r:id="rId4"/>
              </a:rPr>
              <a:t>Salesforce</a:t>
            </a:r>
            <a:r>
              <a:rPr lang="en-SG" b="0" i="0" dirty="0">
                <a:effectLst/>
                <a:latin typeface="-apple-system"/>
              </a:rPr>
              <a:t> (CRM)</a:t>
            </a:r>
            <a:br>
              <a:rPr lang="en-SG" dirty="0"/>
            </a:br>
            <a:r>
              <a:rPr lang="en-SG" b="0" i="0" dirty="0">
                <a:effectLst/>
                <a:latin typeface="-apple-system"/>
              </a:rPr>
              <a:t>🛍️ </a:t>
            </a:r>
            <a:r>
              <a:rPr lang="en-SG" i="0" dirty="0">
                <a:effectLst/>
                <a:latin typeface="-apple-system"/>
                <a:hlinkClick r:id="rId5"/>
              </a:rPr>
              <a:t>Clearbit</a:t>
            </a:r>
            <a:r>
              <a:rPr lang="en-SG" b="0" i="0" dirty="0">
                <a:effectLst/>
                <a:latin typeface="-apple-system"/>
              </a:rPr>
              <a:t> / </a:t>
            </a:r>
            <a:r>
              <a:rPr lang="en-SG" i="0" dirty="0">
                <a:effectLst/>
                <a:latin typeface="-apple-system"/>
                <a:hlinkClick r:id="rId6"/>
              </a:rPr>
              <a:t>6sense</a:t>
            </a:r>
            <a:r>
              <a:rPr lang="en-SG" b="0" i="0" dirty="0">
                <a:effectLst/>
                <a:latin typeface="-apple-system"/>
              </a:rPr>
              <a:t> (ICPs)</a:t>
            </a:r>
            <a:br>
              <a:rPr lang="en-SG" dirty="0"/>
            </a:br>
            <a:r>
              <a:rPr lang="en-SG" b="0" i="0" dirty="0">
                <a:effectLst/>
                <a:latin typeface="-apple-system"/>
              </a:rPr>
              <a:t>🛍️ </a:t>
            </a:r>
            <a:r>
              <a:rPr lang="en-SG" i="0" dirty="0">
                <a:effectLst/>
                <a:latin typeface="-apple-system"/>
                <a:hlinkClick r:id="rId7"/>
              </a:rPr>
              <a:t>Zoom</a:t>
            </a:r>
            <a:r>
              <a:rPr lang="en-SG" b="0" i="0" dirty="0">
                <a:effectLst/>
                <a:latin typeface="-apple-system"/>
              </a:rPr>
              <a:t> (webinars)</a:t>
            </a:r>
            <a:br>
              <a:rPr lang="en-SG" dirty="0"/>
            </a:br>
            <a:r>
              <a:rPr lang="en-SG" b="0" i="0" dirty="0">
                <a:effectLst/>
                <a:latin typeface="-apple-system"/>
              </a:rPr>
              <a:t>🛍️ </a:t>
            </a:r>
            <a:r>
              <a:rPr lang="en-SG" i="0" dirty="0">
                <a:effectLst/>
                <a:latin typeface="-apple-system"/>
                <a:hlinkClick r:id="rId8"/>
              </a:rPr>
              <a:t>Canva</a:t>
            </a:r>
            <a:r>
              <a:rPr lang="en-SG" b="0" i="0" dirty="0">
                <a:effectLst/>
                <a:latin typeface="-apple-system"/>
              </a:rPr>
              <a:t> (Design)</a:t>
            </a:r>
            <a:br>
              <a:rPr lang="en-SG" dirty="0"/>
            </a:br>
            <a:r>
              <a:rPr lang="en-SG" b="0" i="0" dirty="0">
                <a:effectLst/>
                <a:latin typeface="-apple-system"/>
              </a:rPr>
              <a:t>🛍️ </a:t>
            </a:r>
            <a:r>
              <a:rPr lang="en-SG" i="0" dirty="0">
                <a:effectLst/>
                <a:latin typeface="-apple-system"/>
                <a:hlinkClick r:id="rId9"/>
              </a:rPr>
              <a:t>Gong</a:t>
            </a:r>
            <a:r>
              <a:rPr lang="en-SG" b="0" i="0" dirty="0">
                <a:effectLst/>
                <a:latin typeface="-apple-system"/>
              </a:rPr>
              <a:t> (Revenue growth)</a:t>
            </a:r>
            <a:br>
              <a:rPr lang="en-SG" dirty="0"/>
            </a:br>
            <a:r>
              <a:rPr lang="en-SG" b="0" i="0" dirty="0">
                <a:effectLst/>
                <a:latin typeface="-apple-system"/>
              </a:rPr>
              <a:t>🛍️ </a:t>
            </a:r>
            <a:r>
              <a:rPr lang="en-SG" i="0" dirty="0">
                <a:effectLst/>
                <a:latin typeface="-apple-system"/>
                <a:hlinkClick r:id="rId10"/>
              </a:rPr>
              <a:t>Vidyard</a:t>
            </a:r>
            <a:r>
              <a:rPr lang="en-SG" b="0" i="0" dirty="0">
                <a:effectLst/>
                <a:latin typeface="-apple-system"/>
              </a:rPr>
              <a:t> (ABM video tool)</a:t>
            </a:r>
            <a:br>
              <a:rPr lang="en-SG" dirty="0"/>
            </a:br>
            <a:r>
              <a:rPr lang="en-SG" b="0" i="0" dirty="0">
                <a:effectLst/>
                <a:latin typeface="-apple-system"/>
              </a:rPr>
              <a:t>🛍️ </a:t>
            </a:r>
            <a:r>
              <a:rPr lang="en-SG" i="0" dirty="0">
                <a:effectLst/>
                <a:latin typeface="-apple-system"/>
                <a:hlinkClick r:id="rId11"/>
              </a:rPr>
              <a:t>Drift</a:t>
            </a:r>
            <a:r>
              <a:rPr lang="en-SG" b="0" i="0" dirty="0">
                <a:effectLst/>
                <a:latin typeface="-apple-system"/>
              </a:rPr>
              <a:t> (Conversational marketing)</a:t>
            </a:r>
            <a:br>
              <a:rPr lang="en-SG" dirty="0"/>
            </a:br>
            <a:r>
              <a:rPr lang="en-SG" b="0" i="0" dirty="0">
                <a:effectLst/>
                <a:latin typeface="-apple-system"/>
              </a:rPr>
              <a:t>🛍️ </a:t>
            </a:r>
            <a:r>
              <a:rPr lang="en-SG" i="0" dirty="0">
                <a:effectLst/>
                <a:latin typeface="-apple-system"/>
                <a:hlinkClick r:id="rId12"/>
              </a:rPr>
              <a:t>Unbounce</a:t>
            </a:r>
            <a:r>
              <a:rPr lang="en-SG" b="0" i="0" dirty="0">
                <a:effectLst/>
                <a:latin typeface="-apple-system"/>
              </a:rPr>
              <a:t> (Landing page A/B testing)</a:t>
            </a:r>
            <a:br>
              <a:rPr lang="en-SG" dirty="0"/>
            </a:br>
            <a:r>
              <a:rPr lang="en-SG" b="0" i="0" dirty="0">
                <a:effectLst/>
                <a:latin typeface="-apple-system"/>
              </a:rPr>
              <a:t>🛍️ </a:t>
            </a:r>
            <a:r>
              <a:rPr lang="en-SG" i="0" dirty="0">
                <a:effectLst/>
                <a:latin typeface="-apple-system"/>
                <a:hlinkClick r:id="rId13"/>
              </a:rPr>
              <a:t>Meltwater</a:t>
            </a:r>
            <a:r>
              <a:rPr lang="en-SG" b="0" i="0" dirty="0">
                <a:effectLst/>
                <a:latin typeface="-apple-system"/>
              </a:rPr>
              <a:t> (Social listening)</a:t>
            </a:r>
            <a:br>
              <a:rPr lang="en-SG" dirty="0"/>
            </a:br>
            <a:r>
              <a:rPr lang="en-SG" b="0" i="0" dirty="0">
                <a:effectLst/>
                <a:latin typeface="-apple-system"/>
              </a:rPr>
              <a:t>🛍️ </a:t>
            </a:r>
            <a:r>
              <a:rPr lang="en-SG" i="0" dirty="0">
                <a:effectLst/>
                <a:latin typeface="-apple-system"/>
                <a:hlinkClick r:id="rId14"/>
              </a:rPr>
              <a:t>Grammarly</a:t>
            </a:r>
            <a:r>
              <a:rPr lang="en-SG" b="0" i="0" dirty="0">
                <a:effectLst/>
                <a:latin typeface="-apple-system"/>
              </a:rPr>
              <a:t> (Grammar checker)</a:t>
            </a:r>
            <a:br>
              <a:rPr lang="en-SG" dirty="0"/>
            </a:br>
            <a:r>
              <a:rPr lang="en-SG" b="0" i="0" dirty="0">
                <a:effectLst/>
                <a:latin typeface="-apple-system"/>
              </a:rPr>
              <a:t>🛍️ </a:t>
            </a:r>
            <a:r>
              <a:rPr lang="en-SG" i="0" dirty="0">
                <a:effectLst/>
                <a:latin typeface="-apple-system"/>
                <a:hlinkClick r:id="rId15"/>
              </a:rPr>
              <a:t>Salesloft</a:t>
            </a:r>
            <a:r>
              <a:rPr lang="en-SG" b="0" i="0" dirty="0">
                <a:effectLst/>
                <a:latin typeface="-apple-system"/>
              </a:rPr>
              <a:t> / </a:t>
            </a:r>
            <a:r>
              <a:rPr lang="en-SG" i="0" dirty="0">
                <a:effectLst/>
                <a:latin typeface="-apple-system"/>
                <a:hlinkClick r:id="rId16"/>
              </a:rPr>
              <a:t>Outplay</a:t>
            </a:r>
            <a:r>
              <a:rPr lang="en-SG" b="0" i="0" dirty="0">
                <a:effectLst/>
                <a:latin typeface="-apple-system"/>
              </a:rPr>
              <a:t> (SDR engagement)</a:t>
            </a:r>
            <a:br>
              <a:rPr lang="en-SG" dirty="0"/>
            </a:br>
            <a:r>
              <a:rPr lang="en-SG" b="0" i="0" dirty="0">
                <a:effectLst/>
                <a:latin typeface="-apple-system"/>
              </a:rPr>
              <a:t>🛍️ </a:t>
            </a:r>
            <a:r>
              <a:rPr lang="en-SG" i="0" dirty="0">
                <a:effectLst/>
                <a:latin typeface="-apple-system"/>
                <a:hlinkClick r:id="rId17"/>
              </a:rPr>
              <a:t>Notion</a:t>
            </a:r>
            <a:r>
              <a:rPr lang="en-SG" b="0" i="0" dirty="0">
                <a:effectLst/>
                <a:latin typeface="-apple-system"/>
              </a:rPr>
              <a:t> (company/team planning)</a:t>
            </a:r>
            <a:br>
              <a:rPr lang="en-SG" dirty="0"/>
            </a:br>
            <a:r>
              <a:rPr lang="en-SG" b="0" i="0" dirty="0">
                <a:effectLst/>
                <a:latin typeface="-apple-system"/>
              </a:rPr>
              <a:t>🛍️ </a:t>
            </a:r>
            <a:r>
              <a:rPr lang="en-SG" i="0" dirty="0">
                <a:effectLst/>
                <a:latin typeface="-apple-system"/>
                <a:hlinkClick r:id="rId18"/>
              </a:rPr>
              <a:t>Slack</a:t>
            </a:r>
            <a:r>
              <a:rPr lang="en-SG" b="0" i="0" dirty="0">
                <a:effectLst/>
                <a:latin typeface="-apple-system"/>
              </a:rPr>
              <a:t> (company/team comms)</a:t>
            </a:r>
            <a:br>
              <a:rPr lang="en-SG" dirty="0"/>
            </a:br>
            <a:r>
              <a:rPr lang="en-SG" b="0" i="0" dirty="0">
                <a:effectLst/>
                <a:latin typeface="-apple-system"/>
              </a:rPr>
              <a:t>🛍️ </a:t>
            </a:r>
            <a:r>
              <a:rPr lang="en-SG" i="0" dirty="0">
                <a:effectLst/>
                <a:latin typeface="-apple-system"/>
                <a:hlinkClick r:id="rId19"/>
              </a:rPr>
              <a:t>Semrush</a:t>
            </a:r>
            <a:r>
              <a:rPr lang="en-SG" b="0" i="0" dirty="0">
                <a:effectLst/>
                <a:latin typeface="-apple-system"/>
              </a:rPr>
              <a:t> / </a:t>
            </a:r>
            <a:r>
              <a:rPr lang="en-SG" i="0" dirty="0">
                <a:effectLst/>
                <a:latin typeface="-apple-system"/>
                <a:hlinkClick r:id="rId20"/>
              </a:rPr>
              <a:t>Screaming Frog</a:t>
            </a:r>
            <a:r>
              <a:rPr lang="en-SG" b="0" i="0" dirty="0">
                <a:effectLst/>
                <a:latin typeface="-apple-system"/>
              </a:rPr>
              <a:t> (SEO)</a:t>
            </a:r>
            <a:br>
              <a:rPr lang="en-SG" dirty="0"/>
            </a:br>
            <a:r>
              <a:rPr lang="en-SG" b="0" i="0" dirty="0">
                <a:effectLst/>
                <a:latin typeface="-apple-system"/>
              </a:rPr>
              <a:t>🛍️ </a:t>
            </a:r>
            <a:r>
              <a:rPr lang="en-SG" i="0" dirty="0">
                <a:effectLst/>
                <a:latin typeface="-apple-system"/>
                <a:hlinkClick r:id="rId21"/>
              </a:rPr>
              <a:t>Google Analytics</a:t>
            </a:r>
            <a:r>
              <a:rPr lang="en-SG" b="0" i="0" dirty="0">
                <a:effectLst/>
                <a:latin typeface="-apple-system"/>
              </a:rPr>
              <a:t> (Web traffic analytics)</a:t>
            </a:r>
            <a:br>
              <a:rPr lang="en-SG" dirty="0"/>
            </a:br>
            <a:r>
              <a:rPr lang="en-SG" b="0" i="0" dirty="0">
                <a:effectLst/>
                <a:latin typeface="-apple-system"/>
              </a:rPr>
              <a:t>🛍️ </a:t>
            </a:r>
            <a:r>
              <a:rPr lang="en-SG" i="0" dirty="0">
                <a:effectLst/>
                <a:latin typeface="-apple-system"/>
                <a:hlinkClick r:id="rId22"/>
              </a:rPr>
              <a:t>Google Ads</a:t>
            </a:r>
            <a:r>
              <a:rPr lang="en-SG" b="0" i="0" dirty="0">
                <a:effectLst/>
                <a:latin typeface="-apple-system"/>
              </a:rPr>
              <a:t> (SEM)</a:t>
            </a:r>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7958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(ANONYMISED) Shiseido social stack</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4484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(ANONYMISED) Coca Cola social stack</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761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8"/>
        <p:cNvGrpSpPr/>
        <p:nvPr/>
      </p:nvGrpSpPr>
      <p:grpSpPr>
        <a:xfrm>
          <a:off x="0" y="0"/>
          <a:ext cx="0" cy="0"/>
          <a:chOff x="0" y="0"/>
          <a:chExt cx="0" cy="0"/>
        </a:xfrm>
      </p:grpSpPr>
      <p:sp>
        <p:nvSpPr>
          <p:cNvPr id="2869" name="Google Shape;2869;g125f58aa3ec_0_86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0" name="Google Shape;2870;g125f58aa3ec_0_86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Highlight-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Social Media</a:t>
            </a:r>
          </a:p>
          <a:p>
            <a:pPr marL="0" lvl="0" indent="0" algn="l" rtl="0">
              <a:spcBef>
                <a:spcPts val="0"/>
              </a:spcBef>
              <a:spcAft>
                <a:spcPts val="0"/>
              </a:spcAft>
              <a:buNone/>
            </a:pPr>
            <a:r>
              <a:rPr lang="en-US" dirty="0"/>
              <a:t>Review Sites</a:t>
            </a:r>
          </a:p>
          <a:p>
            <a:pPr marL="0" lvl="0" indent="0" algn="l" rtl="0">
              <a:spcBef>
                <a:spcPts val="0"/>
              </a:spcBef>
              <a:spcAft>
                <a:spcPts val="0"/>
              </a:spcAft>
              <a:buNone/>
            </a:pPr>
            <a:r>
              <a:rPr lang="en-US" dirty="0"/>
              <a:t>Customer testimonials</a:t>
            </a:r>
          </a:p>
          <a:p>
            <a:pPr marL="0" lvl="0" indent="0" algn="l" rtl="0">
              <a:spcBef>
                <a:spcPts val="0"/>
              </a:spcBef>
              <a:spcAft>
                <a:spcPts val="0"/>
              </a:spcAft>
              <a:buNone/>
            </a:pPr>
            <a:r>
              <a:rPr lang="en-US" dirty="0"/>
              <a:t>Social</a:t>
            </a:r>
          </a:p>
          <a:p>
            <a:pPr marL="0" lvl="0" indent="0" algn="l" rtl="0">
              <a:spcBef>
                <a:spcPts val="0"/>
              </a:spcBef>
              <a:spcAft>
                <a:spcPts val="0"/>
              </a:spcAft>
              <a:buNone/>
            </a:pPr>
            <a:endParaRPr lang="en-US" dirty="0"/>
          </a:p>
          <a:p>
            <a:r>
              <a:rPr lang="en-US" dirty="0"/>
              <a:t>Highlight elements that are social</a:t>
            </a:r>
          </a:p>
          <a:p>
            <a:endParaRPr lang="en-US" dirty="0"/>
          </a:p>
          <a:p>
            <a:r>
              <a:rPr lang="en-US" dirty="0"/>
              <a:t>Pre 2020 and post 2022</a:t>
            </a:r>
          </a:p>
          <a:p>
            <a:r>
              <a:rPr lang="en-US" dirty="0"/>
              <a:t>Pre 2020 – social elements were lesser</a:t>
            </a:r>
          </a:p>
          <a:p>
            <a:r>
              <a:rPr lang="en-US" dirty="0"/>
              <a:t>2022 and beyond – more prominent</a:t>
            </a:r>
          </a:p>
          <a:p>
            <a:endParaRPr lang="en-US" dirty="0"/>
          </a:p>
          <a:p>
            <a:r>
              <a:rPr lang="en-US" dirty="0"/>
              <a:t>Focus only on social ones - every other moves to the side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Highlight </a:t>
            </a:r>
          </a:p>
          <a:p>
            <a:pPr marL="0" lvl="0" indent="0" algn="l" rtl="0">
              <a:spcBef>
                <a:spcPts val="0"/>
              </a:spcBef>
              <a:spcAft>
                <a:spcPts val="0"/>
              </a:spcAft>
              <a:buNone/>
            </a:pPr>
            <a:r>
              <a:rPr lang="en-US" dirty="0"/>
              <a:t>Referrals</a:t>
            </a:r>
          </a:p>
          <a:p>
            <a:pPr marL="0" lvl="0" indent="0" algn="l" rtl="0">
              <a:spcBef>
                <a:spcPts val="0"/>
              </a:spcBef>
              <a:spcAft>
                <a:spcPts val="0"/>
              </a:spcAft>
              <a:buNone/>
            </a:pPr>
            <a:r>
              <a:rPr lang="en-US" dirty="0"/>
              <a:t>WOM through social</a:t>
            </a:r>
          </a:p>
          <a:p>
            <a:pPr marL="0" lvl="0" indent="0" algn="l" rtl="0">
              <a:spcBef>
                <a:spcPts val="0"/>
              </a:spcBef>
              <a:spcAft>
                <a:spcPts val="0"/>
              </a:spcAft>
              <a:buNone/>
            </a:pPr>
            <a:r>
              <a:rPr lang="en-US" dirty="0"/>
              <a:t>LinkedIn Ad</a:t>
            </a:r>
          </a:p>
          <a:p>
            <a:pPr marL="0" lvl="0" indent="0" algn="l" rtl="0">
              <a:spcBef>
                <a:spcPts val="0"/>
              </a:spcBef>
              <a:spcAft>
                <a:spcPts val="0"/>
              </a:spcAft>
              <a:buNone/>
            </a:pPr>
            <a:r>
              <a:rPr lang="en-US" dirty="0"/>
              <a:t>Social – sharing after purchasing, vlogs, unboxing</a:t>
            </a:r>
          </a:p>
          <a:p>
            <a:pPr marL="0" lvl="0" indent="0" algn="l" rtl="0">
              <a:spcBef>
                <a:spcPts val="0"/>
              </a:spcBef>
              <a:spcAft>
                <a:spcPts val="0"/>
              </a:spcAft>
              <a:buNone/>
            </a:pPr>
            <a:endParaRPr dirty="0"/>
          </a:p>
        </p:txBody>
      </p:sp>
      <p:sp>
        <p:nvSpPr>
          <p:cNvPr id="2871" name="Google Shape;2871;g125f58aa3ec_0_86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200471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1181876c8e9_0_5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4" name="Google Shape;1744;g1181876c8e9_0_5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5" name="Google Shape;1745;g1181876c8e9_0_5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797084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1181876c8e9_0_5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4" name="Google Shape;1744;g1181876c8e9_0_5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5" name="Google Shape;1745;g1181876c8e9_0_5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392707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a:t>
            </a:r>
          </a:p>
          <a:p>
            <a:pPr>
              <a:buFontTx/>
              <a:buChar char="-"/>
            </a:pPr>
            <a:r>
              <a:rPr lang="en-US" dirty="0"/>
              <a:t>Specialists assigned to the task</a:t>
            </a:r>
          </a:p>
          <a:p>
            <a:pPr>
              <a:buFontTx/>
              <a:buChar char="-"/>
            </a:pPr>
            <a:r>
              <a:rPr lang="en-US" dirty="0"/>
              <a:t>Skilled in managing the data</a:t>
            </a:r>
          </a:p>
          <a:p>
            <a:pPr>
              <a:buFontTx/>
              <a:buChar char="-"/>
            </a:pPr>
            <a:r>
              <a:rPr lang="en-US" dirty="0"/>
              <a:t>Skills in interpreting the data</a:t>
            </a:r>
          </a:p>
          <a:p>
            <a:pPr>
              <a:buFontTx/>
              <a:buChar char="-"/>
            </a:pPr>
            <a:endParaRPr lang="en-US" dirty="0"/>
          </a:p>
          <a:p>
            <a:pPr>
              <a:buFontTx/>
              <a:buChar char="-"/>
            </a:pPr>
            <a:r>
              <a:rPr lang="en-US"/>
              <a:t>Purpose</a:t>
            </a:r>
            <a:endParaRPr lang="en-US" dirty="0"/>
          </a:p>
          <a:p>
            <a:pPr lvl="1">
              <a:buFontTx/>
              <a:buChar char="-"/>
            </a:pPr>
            <a:r>
              <a:rPr lang="en-US" dirty="0"/>
              <a:t>Integrated into company’s biz goals</a:t>
            </a:r>
          </a:p>
          <a:p>
            <a:pPr lvl="1">
              <a:buFontTx/>
              <a:buChar char="-"/>
            </a:pPr>
            <a:r>
              <a:rPr lang="en-US" dirty="0"/>
              <a:t>Needs to have a mechanism to measure goals</a:t>
            </a:r>
          </a:p>
          <a:p>
            <a:pPr lvl="1">
              <a:buFontTx/>
              <a:buChar char="-"/>
            </a:pPr>
            <a:endParaRPr lang="en-US" dirty="0"/>
          </a:p>
          <a:p>
            <a:pPr lvl="1">
              <a:buFontTx/>
              <a:buChar char="-"/>
            </a:pPr>
            <a:r>
              <a:rPr lang="en-US" dirty="0"/>
              <a:t>Platform</a:t>
            </a:r>
          </a:p>
          <a:p>
            <a:pPr lvl="2">
              <a:buFontTx/>
              <a:buChar char="-"/>
            </a:pPr>
            <a:r>
              <a:rPr lang="en-US" dirty="0"/>
              <a:t>Tools that you have in place to ensure you have the right type of content</a:t>
            </a:r>
          </a:p>
          <a:p>
            <a:pPr lvl="2">
              <a:buFontTx/>
              <a:buChar char="-"/>
            </a:pPr>
            <a:r>
              <a:rPr lang="en-US" dirty="0"/>
              <a:t>The way the data is presented – addresses most common use cases</a:t>
            </a:r>
          </a:p>
          <a:p>
            <a:pPr lvl="2">
              <a:buFontTx/>
              <a:buChar char="-"/>
            </a:pPr>
            <a:endParaRPr lang="en-US" dirty="0"/>
          </a:p>
          <a:p>
            <a:pPr lvl="2">
              <a:buFontTx/>
              <a:buChar char="-"/>
            </a:pPr>
            <a:r>
              <a:rPr lang="en-US" dirty="0"/>
              <a:t>Process</a:t>
            </a:r>
          </a:p>
          <a:p>
            <a:pPr lvl="2">
              <a:buFontTx/>
              <a:buChar char="-"/>
            </a:pPr>
            <a:r>
              <a:rPr lang="en-US"/>
              <a:t>Compliance and </a:t>
            </a:r>
            <a:r>
              <a:rPr lang="en-US" dirty="0"/>
              <a:t>government framework so you can handle the new data coming in</a:t>
            </a:r>
          </a:p>
          <a:p>
            <a:pPr lvl="2">
              <a:buFontTx/>
              <a:buChar char="-"/>
            </a:pPr>
            <a:r>
              <a:rPr lang="en-US"/>
              <a:t>Frictionless workflow </a:t>
            </a:r>
            <a:r>
              <a:rPr lang="en-US" dirty="0"/>
              <a:t>how to distribute which insights go to which person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472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1181876c8e9_0_5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4" name="Google Shape;1744;g1181876c8e9_0_5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5" name="Google Shape;1745;g1181876c8e9_0_5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30:notes"/>
          <p:cNvSpPr txBox="1">
            <a:spLocks noGrp="1"/>
          </p:cNvSpPr>
          <p:nvPr>
            <p:ph type="body" idx="1"/>
          </p:nvPr>
        </p:nvSpPr>
        <p:spPr>
          <a:xfrm>
            <a:off x="1342375" y="3592350"/>
            <a:ext cx="10739100" cy="34032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en-US" sz="1100" b="0" i="0" u="none" strike="noStrike" cap="none" dirty="0">
                <a:solidFill>
                  <a:schemeClr val="dk1"/>
                </a:solidFill>
                <a:latin typeface="Calibri"/>
                <a:ea typeface="Calibri"/>
                <a:cs typeface="Calibri"/>
                <a:sym typeface="Calibri"/>
              </a:rPr>
              <a:t>One Time to Real Time: transitioning to on-going data reads vs. massive one-time reports</a:t>
            </a:r>
            <a:endParaRPr dirty="0"/>
          </a:p>
          <a:p>
            <a:pPr marL="457200" lvl="0" indent="-228600" algn="l" rtl="0">
              <a:lnSpc>
                <a:spcPct val="100000"/>
              </a:lnSpc>
              <a:spcBef>
                <a:spcPts val="0"/>
              </a:spcBef>
              <a:spcAft>
                <a:spcPts val="0"/>
              </a:spcAft>
              <a:buSzPts val="1400"/>
              <a:buNone/>
            </a:pPr>
            <a:r>
              <a:rPr lang="en-US" sz="1100" b="0" i="0" u="none" strike="noStrike" cap="none" dirty="0">
                <a:solidFill>
                  <a:schemeClr val="dk1"/>
                </a:solidFill>
                <a:latin typeface="Calibri"/>
                <a:ea typeface="Calibri"/>
                <a:cs typeface="Calibri"/>
                <a:sym typeface="Calibri"/>
              </a:rPr>
              <a:t>Predictive vs reactive: isolating and vetting true predictors of demand</a:t>
            </a:r>
            <a:endParaRPr dirty="0"/>
          </a:p>
          <a:p>
            <a:pPr marL="0" marR="0" lvl="0" indent="0" algn="l" rtl="0">
              <a:lnSpc>
                <a:spcPct val="100000"/>
              </a:lnSpc>
              <a:spcBef>
                <a:spcPts val="0"/>
              </a:spcBef>
              <a:spcAft>
                <a:spcPts val="0"/>
              </a:spcAft>
              <a:buSzPts val="1400"/>
              <a:buFont typeface="Arial"/>
              <a:buNone/>
            </a:pPr>
            <a:r>
              <a:rPr lang="en-US" sz="1100" b="0" i="0" u="none" strike="noStrike" cap="none" dirty="0">
                <a:solidFill>
                  <a:schemeClr val="dk1"/>
                </a:solidFill>
                <a:latin typeface="Calibri"/>
                <a:ea typeface="Calibri"/>
                <a:cs typeface="Calibri"/>
                <a:sym typeface="Calibri"/>
              </a:rPr>
              <a:t>Wiring in to Core business processes: </a:t>
            </a:r>
            <a:r>
              <a:rPr lang="en-US" sz="1100" dirty="0">
                <a:latin typeface="Calibri"/>
                <a:ea typeface="Calibri"/>
                <a:cs typeface="Calibri"/>
                <a:sym typeface="Calibri"/>
              </a:rPr>
              <a:t>Plugging into Finance so that we are also creating a deliverable that finance can use in annual planning, or creating competitor packets for Pricing to inform their studies. </a:t>
            </a:r>
            <a:endParaRPr sz="1100" b="0" i="0" u="none" strike="noStrike" cap="none" dirty="0">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US" sz="1100" b="0" i="0" u="none" strike="noStrike" cap="none" dirty="0">
                <a:solidFill>
                  <a:schemeClr val="dk1"/>
                </a:solidFill>
                <a:latin typeface="Calibri"/>
                <a:ea typeface="Calibri"/>
                <a:cs typeface="Calibri"/>
                <a:sym typeface="Calibri"/>
              </a:rPr>
              <a:t>True partners: Insights kicks off the brand planning process, not just participate</a:t>
            </a:r>
            <a:endParaRPr dirty="0"/>
          </a:p>
          <a:p>
            <a:pPr marL="0" marR="0" lvl="0" indent="0" algn="l" rtl="0">
              <a:lnSpc>
                <a:spcPct val="100000"/>
              </a:lnSpc>
              <a:spcBef>
                <a:spcPts val="0"/>
              </a:spcBef>
              <a:spcAft>
                <a:spcPts val="0"/>
              </a:spcAft>
              <a:buClr>
                <a:srgbClr val="000000"/>
              </a:buClr>
              <a:buSzPts val="1400"/>
              <a:buFont typeface="Arial"/>
              <a:buNone/>
            </a:pPr>
            <a:r>
              <a:rPr lang="en-US" sz="1100" dirty="0">
                <a:latin typeface="Calibri"/>
                <a:ea typeface="Calibri"/>
                <a:cs typeface="Calibri"/>
                <a:sym typeface="Calibri"/>
              </a:rPr>
              <a:t>By taking insights and analytics into Transformation and outside of Marketing, it means insights is in the drivers seat. My role specifically is taking strong insights work and making sure it  is used outside of marketing</a:t>
            </a:r>
            <a:endParaRPr dirty="0"/>
          </a:p>
          <a:p>
            <a:pPr marL="0" marR="0" lvl="0" indent="0" algn="l" rtl="0">
              <a:lnSpc>
                <a:spcPct val="100000"/>
              </a:lnSpc>
              <a:spcBef>
                <a:spcPts val="0"/>
              </a:spcBef>
              <a:spcAft>
                <a:spcPts val="0"/>
              </a:spcAft>
              <a:buClr>
                <a:srgbClr val="000000"/>
              </a:buClr>
              <a:buSzPts val="1400"/>
              <a:buFont typeface="Arial"/>
              <a:buNone/>
            </a:pPr>
            <a:endParaRPr sz="1100"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100"/>
              <a:buNone/>
            </a:pPr>
            <a:endParaRPr dirty="0"/>
          </a:p>
        </p:txBody>
      </p:sp>
      <p:sp>
        <p:nvSpPr>
          <p:cNvPr id="1305" name="Google Shape;1305;p30:notes"/>
          <p:cNvSpPr>
            <a:spLocks noGrp="1" noRot="1" noChangeAspect="1"/>
          </p:cNvSpPr>
          <p:nvPr>
            <p:ph type="sldImg" idx="2"/>
          </p:nvPr>
        </p:nvSpPr>
        <p:spPr>
          <a:xfrm>
            <a:off x="4192588" y="566738"/>
            <a:ext cx="5040312" cy="28368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30:notes"/>
          <p:cNvSpPr txBox="1">
            <a:spLocks noGrp="1"/>
          </p:cNvSpPr>
          <p:nvPr>
            <p:ph type="body" idx="1"/>
          </p:nvPr>
        </p:nvSpPr>
        <p:spPr>
          <a:xfrm>
            <a:off x="1342375" y="3592350"/>
            <a:ext cx="10739100" cy="34032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en-US" sz="1100" b="0" i="0" u="none" strike="noStrike" cap="none" dirty="0">
                <a:solidFill>
                  <a:schemeClr val="dk1"/>
                </a:solidFill>
                <a:latin typeface="Calibri"/>
                <a:ea typeface="Calibri"/>
                <a:cs typeface="Calibri"/>
                <a:sym typeface="Calibri"/>
              </a:rPr>
              <a:t>One Time to Real Time: transitioning to on-going data reads vs. massive one-time reports</a:t>
            </a:r>
            <a:endParaRPr dirty="0"/>
          </a:p>
          <a:p>
            <a:pPr marL="457200" lvl="0" indent="-228600" algn="l" rtl="0">
              <a:lnSpc>
                <a:spcPct val="100000"/>
              </a:lnSpc>
              <a:spcBef>
                <a:spcPts val="0"/>
              </a:spcBef>
              <a:spcAft>
                <a:spcPts val="0"/>
              </a:spcAft>
              <a:buSzPts val="1400"/>
              <a:buNone/>
            </a:pPr>
            <a:r>
              <a:rPr lang="en-US" sz="1100" b="0" i="0" u="none" strike="noStrike" cap="none" dirty="0">
                <a:solidFill>
                  <a:schemeClr val="dk1"/>
                </a:solidFill>
                <a:latin typeface="Calibri"/>
                <a:ea typeface="Calibri"/>
                <a:cs typeface="Calibri"/>
                <a:sym typeface="Calibri"/>
              </a:rPr>
              <a:t>Predictive vs reactive: isolating and vetting true predictors of demand</a:t>
            </a:r>
            <a:endParaRPr dirty="0"/>
          </a:p>
          <a:p>
            <a:pPr marL="0" marR="0" lvl="0" indent="0" algn="l" rtl="0">
              <a:lnSpc>
                <a:spcPct val="100000"/>
              </a:lnSpc>
              <a:spcBef>
                <a:spcPts val="0"/>
              </a:spcBef>
              <a:spcAft>
                <a:spcPts val="0"/>
              </a:spcAft>
              <a:buSzPts val="1400"/>
              <a:buFont typeface="Arial"/>
              <a:buNone/>
            </a:pPr>
            <a:r>
              <a:rPr lang="en-US" sz="1100" b="0" i="0" u="none" strike="noStrike" cap="none" dirty="0">
                <a:solidFill>
                  <a:schemeClr val="dk1"/>
                </a:solidFill>
                <a:latin typeface="Calibri"/>
                <a:ea typeface="Calibri"/>
                <a:cs typeface="Calibri"/>
                <a:sym typeface="Calibri"/>
              </a:rPr>
              <a:t>Wiring in to Core business processes: </a:t>
            </a:r>
            <a:r>
              <a:rPr lang="en-US" sz="1100" dirty="0">
                <a:latin typeface="Calibri"/>
                <a:ea typeface="Calibri"/>
                <a:cs typeface="Calibri"/>
                <a:sym typeface="Calibri"/>
              </a:rPr>
              <a:t>Plugging into Finance so that we are also creating a deliverable that finance can use in annual planning, or creating competitor packets for Pricing to inform their studies. </a:t>
            </a:r>
            <a:endParaRPr sz="1100" b="0" i="0" u="none" strike="noStrike" cap="none" dirty="0">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US" sz="1100" b="0" i="0" u="none" strike="noStrike" cap="none" dirty="0">
                <a:solidFill>
                  <a:schemeClr val="dk1"/>
                </a:solidFill>
                <a:latin typeface="Calibri"/>
                <a:ea typeface="Calibri"/>
                <a:cs typeface="Calibri"/>
                <a:sym typeface="Calibri"/>
              </a:rPr>
              <a:t>True partners: Insights kicks off the brand planning process, not just participate</a:t>
            </a:r>
            <a:endParaRPr dirty="0"/>
          </a:p>
          <a:p>
            <a:pPr marL="0" marR="0" lvl="0" indent="0" algn="l" rtl="0">
              <a:lnSpc>
                <a:spcPct val="100000"/>
              </a:lnSpc>
              <a:spcBef>
                <a:spcPts val="0"/>
              </a:spcBef>
              <a:spcAft>
                <a:spcPts val="0"/>
              </a:spcAft>
              <a:buClr>
                <a:srgbClr val="000000"/>
              </a:buClr>
              <a:buSzPts val="1400"/>
              <a:buFont typeface="Arial"/>
              <a:buNone/>
            </a:pPr>
            <a:r>
              <a:rPr lang="en-US" sz="1100" dirty="0">
                <a:latin typeface="Calibri"/>
                <a:ea typeface="Calibri"/>
                <a:cs typeface="Calibri"/>
                <a:sym typeface="Calibri"/>
              </a:rPr>
              <a:t>By taking insights and analytics into Transformation and outside of Marketing, it means insights is in the drivers seat. My role specifically is taking strong insights work and making sure it  is used outside of marketing</a:t>
            </a:r>
            <a:endParaRPr dirty="0"/>
          </a:p>
          <a:p>
            <a:pPr marL="0" marR="0" lvl="0" indent="0" algn="l" rtl="0">
              <a:lnSpc>
                <a:spcPct val="100000"/>
              </a:lnSpc>
              <a:spcBef>
                <a:spcPts val="0"/>
              </a:spcBef>
              <a:spcAft>
                <a:spcPts val="0"/>
              </a:spcAft>
              <a:buClr>
                <a:srgbClr val="000000"/>
              </a:buClr>
              <a:buSzPts val="1400"/>
              <a:buFont typeface="Arial"/>
              <a:buNone/>
            </a:pPr>
            <a:endParaRPr sz="1100"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100"/>
              <a:buNone/>
            </a:pPr>
            <a:endParaRPr dirty="0"/>
          </a:p>
        </p:txBody>
      </p:sp>
      <p:sp>
        <p:nvSpPr>
          <p:cNvPr id="1305" name="Google Shape;1305;p30:notes"/>
          <p:cNvSpPr>
            <a:spLocks noGrp="1" noRot="1" noChangeAspect="1"/>
          </p:cNvSpPr>
          <p:nvPr>
            <p:ph type="sldImg" idx="2"/>
          </p:nvPr>
        </p:nvSpPr>
        <p:spPr>
          <a:xfrm>
            <a:off x="4192588" y="566738"/>
            <a:ext cx="5040312" cy="28368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0638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p31:notes"/>
          <p:cNvSpPr txBox="1">
            <a:spLocks noGrp="1"/>
          </p:cNvSpPr>
          <p:nvPr>
            <p:ph type="body" idx="1"/>
          </p:nvPr>
        </p:nvSpPr>
        <p:spPr>
          <a:xfrm>
            <a:off x="1342375" y="3592350"/>
            <a:ext cx="10739100" cy="34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15" name="Google Shape;1315;p31:notes"/>
          <p:cNvSpPr>
            <a:spLocks noGrp="1" noRot="1" noChangeAspect="1"/>
          </p:cNvSpPr>
          <p:nvPr>
            <p:ph type="sldImg" idx="2"/>
          </p:nvPr>
        </p:nvSpPr>
        <p:spPr>
          <a:xfrm>
            <a:off x="4192588" y="566738"/>
            <a:ext cx="5040312" cy="28368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learn.meltwater.com</a:t>
            </a:r>
            <a:r>
              <a:rPr lang="en-US"/>
              <a:t>/apac-en-event-martechsummit271022_Demo-LP.html</a:t>
            </a:r>
            <a:endParaRPr lang="en-US" dirty="0"/>
          </a:p>
        </p:txBody>
      </p:sp>
      <p:sp>
        <p:nvSpPr>
          <p:cNvPr id="4" name="Slide Number Placeholder 3"/>
          <p:cNvSpPr>
            <a:spLocks noGrp="1"/>
          </p:cNvSpPr>
          <p:nvPr>
            <p:ph type="sldNum" sz="quarter" idx="5"/>
          </p:nvPr>
        </p:nvSpPr>
        <p:spPr/>
        <p:txBody>
          <a:bodyPr/>
          <a:lstStyle/>
          <a:p>
            <a:fld id="{710554B7-6F54-C64F-B3C8-2733D57AB8E7}" type="slidenum">
              <a:rPr lang="en-US" smtClean="0"/>
              <a:t>26</a:t>
            </a:fld>
            <a:endParaRPr lang="en-US"/>
          </a:p>
        </p:txBody>
      </p:sp>
    </p:spTree>
    <p:extLst>
      <p:ext uri="{BB962C8B-B14F-4D97-AF65-F5344CB8AC3E}">
        <p14:creationId xmlns:p14="http://schemas.microsoft.com/office/powerpoint/2010/main" val="99742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0ebe283dfd_0_388:notes"/>
          <p:cNvSpPr txBox="1">
            <a:spLocks noGrp="1"/>
          </p:cNvSpPr>
          <p:nvPr>
            <p:ph type="body" idx="1"/>
          </p:nvPr>
        </p:nvSpPr>
        <p:spPr>
          <a:xfrm>
            <a:off x="1342375" y="3592350"/>
            <a:ext cx="10739100" cy="34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1" name="Google Shape;591;g10ebe283dfd_0_388:notes"/>
          <p:cNvSpPr>
            <a:spLocks noGrp="1" noRot="1" noChangeAspect="1"/>
          </p:cNvSpPr>
          <p:nvPr>
            <p:ph type="sldImg" idx="2"/>
          </p:nvPr>
        </p:nvSpPr>
        <p:spPr>
          <a:xfrm>
            <a:off x="4191000" y="566738"/>
            <a:ext cx="5043488" cy="28368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10ebe283dfd_0_564:notes"/>
          <p:cNvSpPr txBox="1">
            <a:spLocks noGrp="1"/>
          </p:cNvSpPr>
          <p:nvPr>
            <p:ph type="body" idx="1"/>
          </p:nvPr>
        </p:nvSpPr>
        <p:spPr>
          <a:xfrm>
            <a:off x="1342375" y="3592350"/>
            <a:ext cx="10739100" cy="34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0" name="Google Shape;1020;g10ebe283dfd_0_564:notes"/>
          <p:cNvSpPr>
            <a:spLocks noGrp="1" noRot="1" noChangeAspect="1"/>
          </p:cNvSpPr>
          <p:nvPr>
            <p:ph type="sldImg" idx="2"/>
          </p:nvPr>
        </p:nvSpPr>
        <p:spPr>
          <a:xfrm>
            <a:off x="4191000" y="566738"/>
            <a:ext cx="5043488" cy="28368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0ebe283dfd_0_0:notes"/>
          <p:cNvSpPr txBox="1">
            <a:spLocks noGrp="1"/>
          </p:cNvSpPr>
          <p:nvPr>
            <p:ph type="body" idx="1"/>
          </p:nvPr>
        </p:nvSpPr>
        <p:spPr>
          <a:xfrm>
            <a:off x="1342375" y="3592350"/>
            <a:ext cx="10739100" cy="34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7" name="Google Shape;187;g10ebe283dfd_0_0:notes"/>
          <p:cNvSpPr>
            <a:spLocks noGrp="1" noRot="1" noChangeAspect="1"/>
          </p:cNvSpPr>
          <p:nvPr>
            <p:ph type="sldImg" idx="2"/>
          </p:nvPr>
        </p:nvSpPr>
        <p:spPr>
          <a:xfrm>
            <a:off x="4192588" y="566738"/>
            <a:ext cx="5040312" cy="28368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10ebe283dfd_0_537:notes"/>
          <p:cNvSpPr txBox="1">
            <a:spLocks noGrp="1"/>
          </p:cNvSpPr>
          <p:nvPr>
            <p:ph type="body" idx="1"/>
          </p:nvPr>
        </p:nvSpPr>
        <p:spPr>
          <a:xfrm>
            <a:off x="1342375" y="3592350"/>
            <a:ext cx="10739100" cy="34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96" name="Google Shape;896;g10ebe283dfd_0_537:notes"/>
          <p:cNvSpPr>
            <a:spLocks noGrp="1" noRot="1" noChangeAspect="1"/>
          </p:cNvSpPr>
          <p:nvPr>
            <p:ph type="sldImg" idx="2"/>
          </p:nvPr>
        </p:nvSpPr>
        <p:spPr>
          <a:xfrm>
            <a:off x="4192588" y="566738"/>
            <a:ext cx="5040312" cy="28368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6502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ea915b8896_2_197:notes"/>
          <p:cNvSpPr txBox="1">
            <a:spLocks noGrp="1"/>
          </p:cNvSpPr>
          <p:nvPr>
            <p:ph type="body" idx="1"/>
          </p:nvPr>
        </p:nvSpPr>
        <p:spPr>
          <a:xfrm>
            <a:off x="679760" y="4689503"/>
            <a:ext cx="5438100" cy="444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solidFill>
                <a:schemeClr val="dk1"/>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Font typeface="Arial"/>
              <a:buNone/>
            </a:pPr>
            <a:endParaRPr sz="1000">
              <a:solidFill>
                <a:srgbClr val="262626"/>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Font typeface="Arial"/>
              <a:buNone/>
            </a:pPr>
            <a:endParaRPr u="sng">
              <a:solidFill>
                <a:schemeClr val="dk1"/>
              </a:solidFill>
              <a:latin typeface="Raleway"/>
              <a:ea typeface="Raleway"/>
              <a:cs typeface="Raleway"/>
              <a:sym typeface="Raleway"/>
            </a:endParaRPr>
          </a:p>
        </p:txBody>
      </p:sp>
      <p:sp>
        <p:nvSpPr>
          <p:cNvPr id="276" name="Google Shape;276;gea915b8896_2_197:notes"/>
          <p:cNvSpPr>
            <a:spLocks noGrp="1" noRot="1" noChangeAspect="1"/>
          </p:cNvSpPr>
          <p:nvPr>
            <p:ph type="sldImg" idx="2"/>
          </p:nvPr>
        </p:nvSpPr>
        <p:spPr>
          <a:xfrm>
            <a:off x="107950"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ea915b8896_2_197:notes"/>
          <p:cNvSpPr txBox="1">
            <a:spLocks noGrp="1"/>
          </p:cNvSpPr>
          <p:nvPr>
            <p:ph type="body" idx="1"/>
          </p:nvPr>
        </p:nvSpPr>
        <p:spPr>
          <a:xfrm>
            <a:off x="679760" y="4689503"/>
            <a:ext cx="5438100" cy="444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solidFill>
                <a:schemeClr val="dk1"/>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Font typeface="Arial"/>
              <a:buNone/>
            </a:pPr>
            <a:endParaRPr sz="1000">
              <a:solidFill>
                <a:srgbClr val="262626"/>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Font typeface="Arial"/>
              <a:buNone/>
            </a:pPr>
            <a:endParaRPr u="sng">
              <a:solidFill>
                <a:schemeClr val="dk1"/>
              </a:solidFill>
              <a:latin typeface="Raleway"/>
              <a:ea typeface="Raleway"/>
              <a:cs typeface="Raleway"/>
              <a:sym typeface="Raleway"/>
            </a:endParaRPr>
          </a:p>
        </p:txBody>
      </p:sp>
      <p:sp>
        <p:nvSpPr>
          <p:cNvPr id="276" name="Google Shape;276;gea915b8896_2_197:notes"/>
          <p:cNvSpPr>
            <a:spLocks noGrp="1" noRot="1" noChangeAspect="1"/>
          </p:cNvSpPr>
          <p:nvPr>
            <p:ph type="sldImg" idx="2"/>
          </p:nvPr>
        </p:nvSpPr>
        <p:spPr>
          <a:xfrm>
            <a:off x="107950"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994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is key component of customer </a:t>
            </a:r>
            <a:r>
              <a:rPr lang="en-US"/>
              <a:t>buying journey</a:t>
            </a:r>
            <a:r>
              <a:rPr lang="en-US" dirty="0"/>
              <a:t> / customer advocacy / increase retention rate / loyalty / </a:t>
            </a:r>
            <a:r>
              <a:rPr lang="en-US"/>
              <a:t>repeat customers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780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a915b8896_2_181:notes"/>
          <p:cNvSpPr txBox="1">
            <a:spLocks noGrp="1"/>
          </p:cNvSpPr>
          <p:nvPr>
            <p:ph type="body" idx="1"/>
          </p:nvPr>
        </p:nvSpPr>
        <p:spPr>
          <a:xfrm>
            <a:off x="679760" y="4689503"/>
            <a:ext cx="5438100" cy="444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solidFill>
                <a:schemeClr val="dk1"/>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Font typeface="Arial"/>
              <a:buNone/>
            </a:pPr>
            <a:endParaRPr sz="1000">
              <a:solidFill>
                <a:srgbClr val="262626"/>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Font typeface="Arial"/>
              <a:buNone/>
            </a:pPr>
            <a:endParaRPr u="sng">
              <a:solidFill>
                <a:schemeClr val="dk1"/>
              </a:solidFill>
              <a:latin typeface="Raleway"/>
              <a:ea typeface="Raleway"/>
              <a:cs typeface="Raleway"/>
              <a:sym typeface="Raleway"/>
            </a:endParaRPr>
          </a:p>
        </p:txBody>
      </p:sp>
      <p:sp>
        <p:nvSpPr>
          <p:cNvPr id="264" name="Google Shape;264;gea915b8896_2_181:notes"/>
          <p:cNvSpPr>
            <a:spLocks noGrp="1" noRot="1" noChangeAspect="1"/>
          </p:cNvSpPr>
          <p:nvPr>
            <p:ph type="sldImg" idx="2"/>
          </p:nvPr>
        </p:nvSpPr>
        <p:spPr>
          <a:xfrm>
            <a:off x="107950"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9983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12b5058f2f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g12b5058f2f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83" name="Google Shape;783;g12b5058f2f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12b5058f2fd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g12b5058f2fd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99" name="Google Shape;799;g12b5058f2fd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8"/>
        <p:cNvGrpSpPr/>
        <p:nvPr/>
      </p:nvGrpSpPr>
      <p:grpSpPr>
        <a:xfrm>
          <a:off x="0" y="0"/>
          <a:ext cx="0" cy="0"/>
          <a:chOff x="0" y="0"/>
          <a:chExt cx="0" cy="0"/>
        </a:xfrm>
      </p:grpSpPr>
      <p:sp>
        <p:nvSpPr>
          <p:cNvPr id="2869" name="Google Shape;2869;g125f58aa3ec_0_86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0" name="Google Shape;2870;g125f58aa3ec_0_86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Highlight-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Social Media</a:t>
            </a:r>
          </a:p>
          <a:p>
            <a:pPr marL="0" lvl="0" indent="0" algn="l" rtl="0">
              <a:spcBef>
                <a:spcPts val="0"/>
              </a:spcBef>
              <a:spcAft>
                <a:spcPts val="0"/>
              </a:spcAft>
              <a:buNone/>
            </a:pPr>
            <a:r>
              <a:rPr lang="en-US" dirty="0"/>
              <a:t>Review Sites</a:t>
            </a:r>
          </a:p>
          <a:p>
            <a:pPr marL="0" lvl="0" indent="0" algn="l" rtl="0">
              <a:spcBef>
                <a:spcPts val="0"/>
              </a:spcBef>
              <a:spcAft>
                <a:spcPts val="0"/>
              </a:spcAft>
              <a:buNone/>
            </a:pPr>
            <a:r>
              <a:rPr lang="en-US" dirty="0"/>
              <a:t>Customer testimonials</a:t>
            </a:r>
          </a:p>
          <a:p>
            <a:pPr marL="0" lvl="0" indent="0" algn="l" rtl="0">
              <a:spcBef>
                <a:spcPts val="0"/>
              </a:spcBef>
              <a:spcAft>
                <a:spcPts val="0"/>
              </a:spcAft>
              <a:buNone/>
            </a:pPr>
            <a:r>
              <a:rPr lang="en-US" dirty="0"/>
              <a:t>Social</a:t>
            </a:r>
          </a:p>
          <a:p>
            <a:pPr marL="0" lvl="0" indent="0" algn="l" rtl="0">
              <a:spcBef>
                <a:spcPts val="0"/>
              </a:spcBef>
              <a:spcAft>
                <a:spcPts val="0"/>
              </a:spcAft>
              <a:buNone/>
            </a:pPr>
            <a:endParaRPr lang="en-US" dirty="0"/>
          </a:p>
          <a:p>
            <a:r>
              <a:rPr lang="en-US" dirty="0"/>
              <a:t>Highlight elements that are social</a:t>
            </a:r>
          </a:p>
          <a:p>
            <a:endParaRPr lang="en-US" dirty="0"/>
          </a:p>
          <a:p>
            <a:r>
              <a:rPr lang="en-US" dirty="0"/>
              <a:t>Pre 2020 and post 2022</a:t>
            </a:r>
          </a:p>
          <a:p>
            <a:r>
              <a:rPr lang="en-US" dirty="0"/>
              <a:t>Pre 2020 – social elements were lesser</a:t>
            </a:r>
          </a:p>
          <a:p>
            <a:r>
              <a:rPr lang="en-US" dirty="0"/>
              <a:t>2022 and beyond – more prominent</a:t>
            </a:r>
          </a:p>
          <a:p>
            <a:endParaRPr lang="en-US" dirty="0"/>
          </a:p>
          <a:p>
            <a:r>
              <a:rPr lang="en-US" dirty="0"/>
              <a:t>Focus only on social ones - every other moves to the side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Highlight </a:t>
            </a:r>
          </a:p>
          <a:p>
            <a:pPr marL="0" lvl="0" indent="0" algn="l" rtl="0">
              <a:spcBef>
                <a:spcPts val="0"/>
              </a:spcBef>
              <a:spcAft>
                <a:spcPts val="0"/>
              </a:spcAft>
              <a:buNone/>
            </a:pPr>
            <a:r>
              <a:rPr lang="en-US" dirty="0"/>
              <a:t>Referrals</a:t>
            </a:r>
          </a:p>
          <a:p>
            <a:pPr marL="0" lvl="0" indent="0" algn="l" rtl="0">
              <a:spcBef>
                <a:spcPts val="0"/>
              </a:spcBef>
              <a:spcAft>
                <a:spcPts val="0"/>
              </a:spcAft>
              <a:buNone/>
            </a:pPr>
            <a:r>
              <a:rPr lang="en-US" dirty="0"/>
              <a:t>WOM through social</a:t>
            </a:r>
          </a:p>
          <a:p>
            <a:pPr marL="0" lvl="0" indent="0" algn="l" rtl="0">
              <a:spcBef>
                <a:spcPts val="0"/>
              </a:spcBef>
              <a:spcAft>
                <a:spcPts val="0"/>
              </a:spcAft>
              <a:buNone/>
            </a:pPr>
            <a:r>
              <a:rPr lang="en-US" dirty="0"/>
              <a:t>LinkedIn Ad</a:t>
            </a:r>
          </a:p>
          <a:p>
            <a:pPr marL="0" lvl="0" indent="0" algn="l" rtl="0">
              <a:spcBef>
                <a:spcPts val="0"/>
              </a:spcBef>
              <a:spcAft>
                <a:spcPts val="0"/>
              </a:spcAft>
              <a:buNone/>
            </a:pPr>
            <a:r>
              <a:rPr lang="en-US" dirty="0"/>
              <a:t>Social – sharing after purchasing, vlogs, unboxing</a:t>
            </a:r>
          </a:p>
          <a:p>
            <a:pPr marL="0" lvl="0" indent="0" algn="l" rtl="0">
              <a:spcBef>
                <a:spcPts val="0"/>
              </a:spcBef>
              <a:spcAft>
                <a:spcPts val="0"/>
              </a:spcAft>
              <a:buNone/>
            </a:pPr>
            <a:endParaRPr dirty="0"/>
          </a:p>
        </p:txBody>
      </p:sp>
      <p:sp>
        <p:nvSpPr>
          <p:cNvPr id="2871" name="Google Shape;2871;g125f58aa3ec_0_86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1109677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1231d6abada_0_3762:notes"/>
          <p:cNvSpPr>
            <a:spLocks noGrp="1" noRot="1" noChangeAspect="1"/>
          </p:cNvSpPr>
          <p:nvPr>
            <p:ph type="sldImg" idx="2"/>
          </p:nvPr>
        </p:nvSpPr>
        <p:spPr>
          <a:xfrm>
            <a:off x="4192588" y="566738"/>
            <a:ext cx="5040312" cy="28368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6" name="Google Shape;876;g1231d6abada_0_3762:notes"/>
          <p:cNvSpPr txBox="1">
            <a:spLocks noGrp="1"/>
          </p:cNvSpPr>
          <p:nvPr>
            <p:ph type="body" idx="1"/>
          </p:nvPr>
        </p:nvSpPr>
        <p:spPr>
          <a:xfrm>
            <a:off x="1342375" y="3592350"/>
            <a:ext cx="10739100" cy="34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cap="small" dirty="0">
                <a:solidFill>
                  <a:srgbClr val="262626"/>
                </a:solidFill>
                <a:latin typeface="Raleway"/>
                <a:ea typeface="Raleway"/>
                <a:cs typeface="Raleway"/>
                <a:sym typeface="Raleway"/>
              </a:rPr>
              <a:t>A unique opportunity for Consumer Insights to lead the change</a:t>
            </a:r>
            <a:endParaRPr dirty="0"/>
          </a:p>
          <a:p>
            <a:pPr marL="0" lvl="0" indent="0" algn="l" rtl="0">
              <a:lnSpc>
                <a:spcPct val="100000"/>
              </a:lnSpc>
              <a:spcBef>
                <a:spcPts val="1200"/>
              </a:spcBef>
              <a:spcAft>
                <a:spcPts val="0"/>
              </a:spcAft>
              <a:buClr>
                <a:schemeClr val="dk1"/>
              </a:buClr>
              <a:buSzPts val="1100"/>
              <a:buFont typeface="Arial"/>
              <a:buNone/>
            </a:pPr>
            <a:r>
              <a:rPr lang="en-US" dirty="0">
                <a:solidFill>
                  <a:srgbClr val="262626"/>
                </a:solidFill>
                <a:latin typeface="Raleway"/>
                <a:ea typeface="Raleway"/>
                <a:cs typeface="Raleway"/>
                <a:sym typeface="Raleway"/>
              </a:rPr>
              <a:t>Within this new landscape, the Consumer &amp; Marketing Insight function (CMI) has both the responsibility and a unique opportunity to lead the required change within the marketing departments of global brands. </a:t>
            </a:r>
            <a:endParaRPr dirty="0"/>
          </a:p>
          <a:p>
            <a:pPr marL="0" lvl="0" indent="0" algn="l" rtl="0">
              <a:lnSpc>
                <a:spcPct val="100000"/>
              </a:lnSpc>
              <a:spcBef>
                <a:spcPts val="0"/>
              </a:spcBef>
              <a:spcAft>
                <a:spcPts val="0"/>
              </a:spcAft>
              <a:buClr>
                <a:schemeClr val="dk1"/>
              </a:buClr>
              <a:buSzPts val="1100"/>
              <a:buFont typeface="Arial"/>
              <a:buNone/>
            </a:pPr>
            <a:endParaRPr dirty="0">
              <a:solidFill>
                <a:srgbClr val="262626"/>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Font typeface="Arial"/>
              <a:buNone/>
            </a:pPr>
            <a:r>
              <a:rPr lang="en-US" dirty="0">
                <a:solidFill>
                  <a:srgbClr val="262626"/>
                </a:solidFill>
                <a:latin typeface="Raleway"/>
                <a:ea typeface="Raleway"/>
                <a:cs typeface="Raleway"/>
                <a:sym typeface="Raleway"/>
              </a:rPr>
              <a:t>Your fundamental task is to support the changes underway in the marketing team and the new way of marketing:</a:t>
            </a:r>
            <a:endParaRPr dirty="0"/>
          </a:p>
          <a:p>
            <a:pPr marL="0" lvl="0" indent="0" algn="l" rtl="0">
              <a:lnSpc>
                <a:spcPct val="100000"/>
              </a:lnSpc>
              <a:spcBef>
                <a:spcPts val="0"/>
              </a:spcBef>
              <a:spcAft>
                <a:spcPts val="0"/>
              </a:spcAft>
              <a:buClr>
                <a:schemeClr val="dk1"/>
              </a:buClr>
              <a:buSzPts val="1100"/>
              <a:buFont typeface="Arial"/>
              <a:buNone/>
            </a:pPr>
            <a:endParaRPr dirty="0">
              <a:solidFill>
                <a:srgbClr val="262626"/>
              </a:solidFill>
              <a:latin typeface="Raleway"/>
              <a:ea typeface="Raleway"/>
              <a:cs typeface="Raleway"/>
              <a:sym typeface="Raleway"/>
            </a:endParaRPr>
          </a:p>
          <a:p>
            <a:pPr marL="457200" lvl="0" indent="-298450" algn="l" rtl="0">
              <a:lnSpc>
                <a:spcPct val="100000"/>
              </a:lnSpc>
              <a:spcBef>
                <a:spcPts val="0"/>
              </a:spcBef>
              <a:spcAft>
                <a:spcPts val="0"/>
              </a:spcAft>
              <a:buClr>
                <a:srgbClr val="262626"/>
              </a:buClr>
              <a:buSzPts val="1100"/>
              <a:buFont typeface="Raleway"/>
              <a:buChar char="●"/>
            </a:pPr>
            <a:r>
              <a:rPr lang="en-US" dirty="0">
                <a:solidFill>
                  <a:srgbClr val="262626"/>
                </a:solidFill>
                <a:latin typeface="Raleway"/>
                <a:ea typeface="Raleway"/>
                <a:cs typeface="Raleway"/>
                <a:sym typeface="Raleway"/>
              </a:rPr>
              <a:t>You must enable customer insight and research to feed into the new agile, facts-driven, data-driven and consumer-first mode of marketing</a:t>
            </a:r>
            <a:endParaRPr dirty="0"/>
          </a:p>
          <a:p>
            <a:pPr marL="457200" lvl="0" indent="-298450" algn="l" rtl="0">
              <a:lnSpc>
                <a:spcPct val="100000"/>
              </a:lnSpc>
              <a:spcBef>
                <a:spcPts val="0"/>
              </a:spcBef>
              <a:spcAft>
                <a:spcPts val="0"/>
              </a:spcAft>
              <a:buClr>
                <a:srgbClr val="262626"/>
              </a:buClr>
              <a:buSzPts val="1100"/>
              <a:buFont typeface="Raleway"/>
              <a:buChar char="●"/>
            </a:pPr>
            <a:r>
              <a:rPr lang="en-US" dirty="0">
                <a:solidFill>
                  <a:srgbClr val="262626"/>
                </a:solidFill>
                <a:latin typeface="Raleway"/>
                <a:ea typeface="Raleway"/>
                <a:cs typeface="Raleway"/>
                <a:sym typeface="Raleway"/>
              </a:rPr>
              <a:t>You must ensure that your intimate, and rigorously </a:t>
            </a:r>
            <a:r>
              <a:rPr lang="en-US" dirty="0" err="1">
                <a:solidFill>
                  <a:srgbClr val="262626"/>
                </a:solidFill>
                <a:latin typeface="Raleway"/>
                <a:ea typeface="Raleway"/>
                <a:cs typeface="Raleway"/>
                <a:sym typeface="Raleway"/>
              </a:rPr>
              <a:t>constructured</a:t>
            </a:r>
            <a:r>
              <a:rPr lang="en-US" dirty="0">
                <a:solidFill>
                  <a:srgbClr val="262626"/>
                </a:solidFill>
                <a:latin typeface="Raleway"/>
                <a:ea typeface="Raleway"/>
                <a:cs typeface="Raleway"/>
                <a:sym typeface="Raleway"/>
              </a:rPr>
              <a:t>, knowledge of the customer, brands and markets is readily accessible and explorable across the </a:t>
            </a:r>
            <a:r>
              <a:rPr lang="en-US" dirty="0" err="1">
                <a:solidFill>
                  <a:srgbClr val="262626"/>
                </a:solidFill>
                <a:latin typeface="Raleway"/>
                <a:ea typeface="Raleway"/>
                <a:cs typeface="Raleway"/>
                <a:sym typeface="Raleway"/>
              </a:rPr>
              <a:t>organisation</a:t>
            </a:r>
            <a:r>
              <a:rPr lang="en-US" dirty="0">
                <a:solidFill>
                  <a:srgbClr val="262626"/>
                </a:solidFill>
                <a:latin typeface="Raleway"/>
                <a:ea typeface="Raleway"/>
                <a:cs typeface="Raleway"/>
                <a:sym typeface="Raleway"/>
              </a:rPr>
              <a:t>. </a:t>
            </a:r>
            <a:endParaRPr dirty="0"/>
          </a:p>
          <a:p>
            <a:pPr marL="457200" lvl="0" indent="-298450" algn="l" rtl="0">
              <a:lnSpc>
                <a:spcPct val="100000"/>
              </a:lnSpc>
              <a:spcBef>
                <a:spcPts val="0"/>
              </a:spcBef>
              <a:spcAft>
                <a:spcPts val="0"/>
              </a:spcAft>
              <a:buClr>
                <a:srgbClr val="262626"/>
              </a:buClr>
              <a:buSzPts val="1100"/>
              <a:buFont typeface="Raleway"/>
              <a:buChar char="●"/>
            </a:pPr>
            <a:r>
              <a:rPr lang="en-US" dirty="0">
                <a:solidFill>
                  <a:srgbClr val="262626"/>
                </a:solidFill>
                <a:latin typeface="Raleway"/>
                <a:ea typeface="Raleway"/>
                <a:cs typeface="Raleway"/>
                <a:sym typeface="Raleway"/>
              </a:rPr>
              <a:t>You must empower your internal stakeholders to make more authentic connections with consumers through deeper understanding of behaviors, mindsets and habits and what makes products and brands truly stand out. </a:t>
            </a:r>
            <a:endParaRPr dirty="0"/>
          </a:p>
          <a:p>
            <a:pPr marL="457200" lvl="0" indent="-298450" algn="l" rtl="0">
              <a:lnSpc>
                <a:spcPct val="100000"/>
              </a:lnSpc>
              <a:spcBef>
                <a:spcPts val="0"/>
              </a:spcBef>
              <a:spcAft>
                <a:spcPts val="0"/>
              </a:spcAft>
              <a:buClr>
                <a:srgbClr val="262626"/>
              </a:buClr>
              <a:buSzPts val="1100"/>
              <a:buFont typeface="Raleway"/>
              <a:buChar char="●"/>
            </a:pPr>
            <a:r>
              <a:rPr lang="en-US" dirty="0">
                <a:solidFill>
                  <a:srgbClr val="262626"/>
                </a:solidFill>
                <a:latin typeface="Raleway"/>
                <a:ea typeface="Raleway"/>
                <a:cs typeface="Raleway"/>
                <a:sym typeface="Raleway"/>
              </a:rPr>
              <a:t>You must provide a shared framework of measurement which allows for comparison, consistency and trust between stakeholders producing and leveraging consumer data</a:t>
            </a:r>
            <a:endParaRPr dirty="0"/>
          </a:p>
          <a:p>
            <a:pPr marL="0" lvl="0" indent="0" algn="l" rtl="0">
              <a:lnSpc>
                <a:spcPct val="100000"/>
              </a:lnSpc>
              <a:spcBef>
                <a:spcPts val="0"/>
              </a:spcBef>
              <a:spcAft>
                <a:spcPts val="0"/>
              </a:spcAft>
              <a:buClr>
                <a:schemeClr val="dk1"/>
              </a:buClr>
              <a:buSzPts val="1100"/>
              <a:buFont typeface="Arial"/>
              <a:buNone/>
            </a:pPr>
            <a:endParaRPr dirty="0">
              <a:solidFill>
                <a:srgbClr val="0000FF"/>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Font typeface="Arial"/>
              <a:buNone/>
            </a:pPr>
            <a:r>
              <a:rPr lang="en-US" dirty="0">
                <a:solidFill>
                  <a:srgbClr val="262626"/>
                </a:solidFill>
                <a:latin typeface="Raleway"/>
                <a:ea typeface="Raleway"/>
                <a:cs typeface="Raleway"/>
                <a:sym typeface="Raleway"/>
              </a:rPr>
              <a:t>The emergence of new methodologies is calling into question the traditional CMI role. The increasing number of stakeholders, both internal and external, means it is more difficult to be heard by your CMO and the board. Consultancy firms with access to the CEO might want to encroach on your strategic authority, while internal functions with direct access to multiple data sources threaten to  demonopolize consumer insights.</a:t>
            </a:r>
            <a:endParaRPr dirty="0"/>
          </a:p>
          <a:p>
            <a:pPr marL="0" lvl="0" indent="0" algn="l" rtl="0">
              <a:lnSpc>
                <a:spcPct val="100000"/>
              </a:lnSpc>
              <a:spcBef>
                <a:spcPts val="0"/>
              </a:spcBef>
              <a:spcAft>
                <a:spcPts val="0"/>
              </a:spcAft>
              <a:buClr>
                <a:schemeClr val="dk1"/>
              </a:buClr>
              <a:buSzPts val="1100"/>
              <a:buFont typeface="Arial"/>
              <a:buNone/>
            </a:pPr>
            <a:endParaRPr dirty="0">
              <a:solidFill>
                <a:srgbClr val="262626"/>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Font typeface="Arial"/>
              <a:buNone/>
            </a:pPr>
            <a:r>
              <a:rPr lang="en-US" dirty="0">
                <a:solidFill>
                  <a:srgbClr val="262626"/>
                </a:solidFill>
                <a:latin typeface="Raleway"/>
                <a:ea typeface="Raleway"/>
                <a:cs typeface="Raleway"/>
                <a:sym typeface="Raleway"/>
              </a:rPr>
              <a:t>You must provide a standardized, widely-accepted and shared solution, where metrics and measurement processes are consistent across brands, teams and locations.</a:t>
            </a:r>
            <a:endParaRPr dirty="0"/>
          </a:p>
          <a:p>
            <a:pPr marL="0" lvl="0" indent="0" algn="l" rtl="0">
              <a:lnSpc>
                <a:spcPct val="100000"/>
              </a:lnSpc>
              <a:spcBef>
                <a:spcPts val="0"/>
              </a:spcBef>
              <a:spcAft>
                <a:spcPts val="0"/>
              </a:spcAft>
              <a:buClr>
                <a:schemeClr val="dk1"/>
              </a:buClr>
              <a:buSzPts val="1100"/>
              <a:buFont typeface="Arial"/>
              <a:buNone/>
            </a:pPr>
            <a:endParaRPr dirty="0">
              <a:solidFill>
                <a:srgbClr val="262626"/>
              </a:solidFill>
              <a:latin typeface="Raleway"/>
              <a:ea typeface="Raleway"/>
              <a:cs typeface="Raleway"/>
              <a:sym typeface="Raleway"/>
            </a:endParaRPr>
          </a:p>
          <a:p>
            <a:pPr marL="457200" lvl="0" indent="-298450" algn="l" rtl="0">
              <a:lnSpc>
                <a:spcPct val="100000"/>
              </a:lnSpc>
              <a:spcBef>
                <a:spcPts val="0"/>
              </a:spcBef>
              <a:spcAft>
                <a:spcPts val="0"/>
              </a:spcAft>
              <a:buClr>
                <a:srgbClr val="262626"/>
              </a:buClr>
              <a:buSzPts val="1100"/>
              <a:buFont typeface="Raleway"/>
              <a:buChar char="●"/>
            </a:pPr>
            <a:r>
              <a:rPr lang="en-US" dirty="0">
                <a:solidFill>
                  <a:srgbClr val="262626"/>
                </a:solidFill>
                <a:latin typeface="Raleway"/>
                <a:ea typeface="Raleway"/>
                <a:cs typeface="Raleway"/>
                <a:sym typeface="Raleway"/>
              </a:rPr>
              <a:t>Top line learnings are not enough; deep understanding of the consumer and insights which can be turned into real, strategic business recommendations must be at the heart of the new model.</a:t>
            </a:r>
            <a:endParaRPr dirty="0"/>
          </a:p>
          <a:p>
            <a:pPr marL="457200" lvl="0" indent="-298450" algn="l" rtl="0">
              <a:lnSpc>
                <a:spcPct val="100000"/>
              </a:lnSpc>
              <a:spcBef>
                <a:spcPts val="0"/>
              </a:spcBef>
              <a:spcAft>
                <a:spcPts val="0"/>
              </a:spcAft>
              <a:buClr>
                <a:srgbClr val="262626"/>
              </a:buClr>
              <a:buSzPts val="1100"/>
              <a:buFont typeface="Raleway"/>
              <a:buChar char="●"/>
            </a:pPr>
            <a:r>
              <a:rPr lang="en-US" dirty="0">
                <a:solidFill>
                  <a:srgbClr val="262626"/>
                </a:solidFill>
                <a:latin typeface="Raleway"/>
                <a:ea typeface="Raleway"/>
                <a:cs typeface="Raleway"/>
                <a:sym typeface="Raleway"/>
              </a:rPr>
              <a:t>The results must be actionable and applicable to teams across the organizations. Consumer insights are no longer nice to have. Consumer insights are part of your business strategy.</a:t>
            </a:r>
            <a:endParaRPr dirty="0"/>
          </a:p>
          <a:p>
            <a:pPr marL="457200" lvl="0" indent="-298450" algn="l" rtl="0">
              <a:lnSpc>
                <a:spcPct val="100000"/>
              </a:lnSpc>
              <a:spcBef>
                <a:spcPts val="0"/>
              </a:spcBef>
              <a:spcAft>
                <a:spcPts val="0"/>
              </a:spcAft>
              <a:buClr>
                <a:srgbClr val="262626"/>
              </a:buClr>
              <a:buSzPts val="1100"/>
              <a:buFont typeface="Raleway"/>
              <a:buChar char="●"/>
            </a:pPr>
            <a:r>
              <a:rPr lang="en-US" dirty="0">
                <a:solidFill>
                  <a:srgbClr val="262626"/>
                </a:solidFill>
                <a:latin typeface="Raleway"/>
                <a:ea typeface="Raleway"/>
                <a:cs typeface="Raleway"/>
                <a:sym typeface="Raleway"/>
              </a:rPr>
              <a:t>Change happens fast and you must find a way to capture it real time, before competitors catch up and you lose the advantage.</a:t>
            </a:r>
            <a:endParaRPr dirty="0"/>
          </a:p>
          <a:p>
            <a:pPr marL="457200" lvl="0" indent="-298450" algn="l" rtl="0">
              <a:lnSpc>
                <a:spcPct val="100000"/>
              </a:lnSpc>
              <a:spcBef>
                <a:spcPts val="0"/>
              </a:spcBef>
              <a:spcAft>
                <a:spcPts val="0"/>
              </a:spcAft>
              <a:buClr>
                <a:srgbClr val="262626"/>
              </a:buClr>
              <a:buSzPts val="1100"/>
              <a:buFont typeface="Raleway"/>
              <a:buChar char="●"/>
            </a:pPr>
            <a:r>
              <a:rPr lang="en-US" dirty="0">
                <a:solidFill>
                  <a:srgbClr val="262626"/>
                </a:solidFill>
                <a:latin typeface="Raleway"/>
                <a:ea typeface="Raleway"/>
                <a:cs typeface="Raleway"/>
                <a:sym typeface="Raleway"/>
              </a:rPr>
              <a:t>Spontaneous and unbiased consumer feedback should be the driver. Only organic conversation, happening without a brand being present, offers a unique consumer point of view reflecting their reality, needs and demands. You must listen first, then action.</a:t>
            </a:r>
            <a:endParaRPr dirty="0"/>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2399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5" name="Google Shape;88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02">
  <p:cSld name="Title Slide 02">
    <p:spTree>
      <p:nvGrpSpPr>
        <p:cNvPr id="1" name="Shape 16"/>
        <p:cNvGrpSpPr/>
        <p:nvPr/>
      </p:nvGrpSpPr>
      <p:grpSpPr>
        <a:xfrm>
          <a:off x="0" y="0"/>
          <a:ext cx="0" cy="0"/>
          <a:chOff x="0" y="0"/>
          <a:chExt cx="0" cy="0"/>
        </a:xfrm>
      </p:grpSpPr>
      <p:sp>
        <p:nvSpPr>
          <p:cNvPr id="17" name="Google Shape;17;p2"/>
          <p:cNvSpPr>
            <a:spLocks noGrp="1"/>
          </p:cNvSpPr>
          <p:nvPr>
            <p:ph type="pic" idx="2"/>
          </p:nvPr>
        </p:nvSpPr>
        <p:spPr>
          <a:xfrm>
            <a:off x="0" y="0"/>
            <a:ext cx="12192000" cy="6858000"/>
          </a:xfrm>
          <a:prstGeom prst="rect">
            <a:avLst/>
          </a:prstGeom>
          <a:noFill/>
          <a:ln>
            <a:noFill/>
          </a:ln>
        </p:spPr>
      </p:sp>
      <p:sp>
        <p:nvSpPr>
          <p:cNvPr id="18" name="Google Shape;18;p2"/>
          <p:cNvSpPr/>
          <p:nvPr/>
        </p:nvSpPr>
        <p:spPr>
          <a:xfrm rot="10800000" flipH="1">
            <a:off x="0" y="3361638"/>
            <a:ext cx="12189036" cy="3496362"/>
          </a:xfrm>
          <a:custGeom>
            <a:avLst/>
            <a:gdLst/>
            <a:ahLst/>
            <a:cxnLst/>
            <a:rect l="l" t="t" r="r" b="b"/>
            <a:pathLst>
              <a:path w="12189036" h="3496362" extrusionOk="0">
                <a:moveTo>
                  <a:pt x="3164415" y="3495350"/>
                </a:moveTo>
                <a:cubicBezTo>
                  <a:pt x="1108788" y="3517844"/>
                  <a:pt x="0" y="3157948"/>
                  <a:pt x="0" y="3157948"/>
                </a:cubicBezTo>
                <a:lnTo>
                  <a:pt x="0" y="0"/>
                </a:lnTo>
                <a:lnTo>
                  <a:pt x="12189036" y="0"/>
                </a:lnTo>
                <a:lnTo>
                  <a:pt x="12189036" y="3178908"/>
                </a:lnTo>
                <a:cubicBezTo>
                  <a:pt x="10098223" y="2455857"/>
                  <a:pt x="6539217" y="3157948"/>
                  <a:pt x="6539217" y="3157948"/>
                </a:cubicBezTo>
                <a:cubicBezTo>
                  <a:pt x="5228795" y="3395896"/>
                  <a:pt x="4098791" y="3485126"/>
                  <a:pt x="3164415" y="3495350"/>
                </a:cubicBezTo>
                <a:close/>
              </a:path>
            </a:pathLst>
          </a:custGeom>
          <a:gradFill>
            <a:gsLst>
              <a:gs pos="0">
                <a:srgbClr val="CEF5F5">
                  <a:alpha val="80000"/>
                </a:srgbClr>
              </a:gs>
              <a:gs pos="11000">
                <a:srgbClr val="CEF5F5">
                  <a:alpha val="80000"/>
                </a:srgbClr>
              </a:gs>
              <a:gs pos="100000">
                <a:schemeClr val="accent1"/>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19;p2"/>
          <p:cNvSpPr/>
          <p:nvPr/>
        </p:nvSpPr>
        <p:spPr>
          <a:xfrm>
            <a:off x="695325" y="558206"/>
            <a:ext cx="2572044" cy="297409"/>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20;p2"/>
          <p:cNvSpPr txBox="1"/>
          <p:nvPr/>
        </p:nvSpPr>
        <p:spPr>
          <a:xfrm>
            <a:off x="594791" y="6090569"/>
            <a:ext cx="51290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a:solidFill>
                  <a:schemeClr val="lt1"/>
                </a:solidFill>
                <a:latin typeface="Arial"/>
                <a:ea typeface="Arial"/>
                <a:cs typeface="Arial"/>
                <a:sym typeface="Arial"/>
              </a:rPr>
              <a:t>meltwater.com</a:t>
            </a:r>
            <a:endParaRPr/>
          </a:p>
        </p:txBody>
      </p:sp>
      <p:sp>
        <p:nvSpPr>
          <p:cNvPr id="21" name="Google Shape;21;p2"/>
          <p:cNvSpPr txBox="1">
            <a:spLocks noGrp="1"/>
          </p:cNvSpPr>
          <p:nvPr>
            <p:ph type="ctrTitle"/>
          </p:nvPr>
        </p:nvSpPr>
        <p:spPr>
          <a:xfrm>
            <a:off x="714060" y="4217253"/>
            <a:ext cx="8747992" cy="91255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
          <p:cNvSpPr txBox="1">
            <a:spLocks noGrp="1"/>
          </p:cNvSpPr>
          <p:nvPr>
            <p:ph type="subTitle" idx="1"/>
          </p:nvPr>
        </p:nvSpPr>
        <p:spPr>
          <a:xfrm>
            <a:off x="714061" y="4907604"/>
            <a:ext cx="8747991" cy="575868"/>
          </a:xfrm>
          <a:prstGeom prst="rect">
            <a:avLst/>
          </a:prstGeom>
          <a:noFill/>
          <a:ln>
            <a:noFill/>
          </a:ln>
        </p:spPr>
        <p:txBody>
          <a:bodyPr spcFirstLastPara="1" wrap="square" lIns="0" tIns="0" rIns="0" bIns="0" anchor="t" anchorCtr="0">
            <a:noAutofit/>
          </a:bodyPr>
          <a:lstStyle>
            <a:lvl1pPr lvl="0" algn="l">
              <a:lnSpc>
                <a:spcPct val="110000"/>
              </a:lnSpc>
              <a:spcBef>
                <a:spcPts val="300"/>
              </a:spcBef>
              <a:spcAft>
                <a:spcPts val="0"/>
              </a:spcAft>
              <a:buSzPts val="2200"/>
              <a:buNone/>
              <a:defRPr sz="2200">
                <a:solidFill>
                  <a:srgbClr val="CEF5F5"/>
                </a:solidFill>
              </a:defRPr>
            </a:lvl1pPr>
            <a:lvl2pPr lvl="1" algn="ctr">
              <a:lnSpc>
                <a:spcPct val="110000"/>
              </a:lnSpc>
              <a:spcBef>
                <a:spcPts val="300"/>
              </a:spcBef>
              <a:spcAft>
                <a:spcPts val="0"/>
              </a:spcAft>
              <a:buClr>
                <a:schemeClr val="dk1"/>
              </a:buClr>
              <a:buSzPts val="2000"/>
              <a:buNone/>
              <a:defRPr sz="2000"/>
            </a:lvl2pPr>
            <a:lvl3pPr lvl="2" algn="ctr">
              <a:lnSpc>
                <a:spcPct val="110000"/>
              </a:lnSpc>
              <a:spcBef>
                <a:spcPts val="300"/>
              </a:spcBef>
              <a:spcAft>
                <a:spcPts val="0"/>
              </a:spcAft>
              <a:buSzPts val="1800"/>
              <a:buNone/>
              <a:defRPr sz="1800"/>
            </a:lvl3pPr>
            <a:lvl4pPr lvl="3" algn="ctr">
              <a:lnSpc>
                <a:spcPct val="110000"/>
              </a:lnSpc>
              <a:spcBef>
                <a:spcPts val="300"/>
              </a:spcBef>
              <a:spcAft>
                <a:spcPts val="0"/>
              </a:spcAft>
              <a:buClr>
                <a:schemeClr val="dk1"/>
              </a:buClr>
              <a:buSzPts val="1600"/>
              <a:buNone/>
              <a:defRPr sz="1600"/>
            </a:lvl4pPr>
            <a:lvl5pPr lvl="4" algn="ctr">
              <a:lnSpc>
                <a:spcPct val="110000"/>
              </a:lnSpc>
              <a:spcBef>
                <a:spcPts val="300"/>
              </a:spcBef>
              <a:spcAft>
                <a:spcPts val="0"/>
              </a:spcAft>
              <a:buClr>
                <a:schemeClr val="dk1"/>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 name="Google Shape;23;p2"/>
          <p:cNvSpPr txBox="1">
            <a:spLocks noGrp="1"/>
          </p:cNvSpPr>
          <p:nvPr>
            <p:ph type="body" idx="3"/>
          </p:nvPr>
        </p:nvSpPr>
        <p:spPr>
          <a:xfrm>
            <a:off x="714061" y="5643086"/>
            <a:ext cx="4444234" cy="29746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200"/>
              <a:buNone/>
              <a:defRPr sz="1200" cap="none">
                <a:solidFill>
                  <a:schemeClr val="lt1"/>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peaker - 06">
  <p:cSld name="Speaker - 06">
    <p:spTree>
      <p:nvGrpSpPr>
        <p:cNvPr id="1" name="Shape 111"/>
        <p:cNvGrpSpPr/>
        <p:nvPr/>
      </p:nvGrpSpPr>
      <p:grpSpPr>
        <a:xfrm>
          <a:off x="0" y="0"/>
          <a:ext cx="0" cy="0"/>
          <a:chOff x="0" y="0"/>
          <a:chExt cx="0" cy="0"/>
        </a:xfrm>
      </p:grpSpPr>
      <p:sp>
        <p:nvSpPr>
          <p:cNvPr id="112" name="Google Shape;112;p14"/>
          <p:cNvSpPr>
            <a:spLocks noGrp="1"/>
          </p:cNvSpPr>
          <p:nvPr>
            <p:ph type="pic" idx="2"/>
          </p:nvPr>
        </p:nvSpPr>
        <p:spPr>
          <a:xfrm>
            <a:off x="6311900" y="-2"/>
            <a:ext cx="2942959" cy="2070345"/>
          </a:xfrm>
          <a:prstGeom prst="rect">
            <a:avLst/>
          </a:prstGeom>
          <a:solidFill>
            <a:srgbClr val="CEF5F5"/>
          </a:solidFill>
          <a:ln>
            <a:noFill/>
          </a:ln>
        </p:spPr>
      </p:sp>
      <p:sp>
        <p:nvSpPr>
          <p:cNvPr id="113" name="Google Shape;113;p14"/>
          <p:cNvSpPr>
            <a:spLocks noGrp="1"/>
          </p:cNvSpPr>
          <p:nvPr>
            <p:ph type="pic" idx="3"/>
          </p:nvPr>
        </p:nvSpPr>
        <p:spPr>
          <a:xfrm>
            <a:off x="9254859" y="-2"/>
            <a:ext cx="2942959" cy="2070345"/>
          </a:xfrm>
          <a:prstGeom prst="rect">
            <a:avLst/>
          </a:prstGeom>
          <a:solidFill>
            <a:srgbClr val="CEF5F5"/>
          </a:solidFill>
          <a:ln>
            <a:noFill/>
          </a:ln>
        </p:spPr>
      </p:sp>
      <p:sp>
        <p:nvSpPr>
          <p:cNvPr id="114" name="Google Shape;114;p14"/>
          <p:cNvSpPr>
            <a:spLocks noGrp="1"/>
          </p:cNvSpPr>
          <p:nvPr>
            <p:ph type="pic" idx="4"/>
          </p:nvPr>
        </p:nvSpPr>
        <p:spPr>
          <a:xfrm>
            <a:off x="6311900" y="2070344"/>
            <a:ext cx="2942959" cy="2058258"/>
          </a:xfrm>
          <a:prstGeom prst="rect">
            <a:avLst/>
          </a:prstGeom>
          <a:solidFill>
            <a:srgbClr val="CEF5F5"/>
          </a:solidFill>
          <a:ln>
            <a:noFill/>
          </a:ln>
        </p:spPr>
      </p:sp>
      <p:sp>
        <p:nvSpPr>
          <p:cNvPr id="115" name="Google Shape;115;p14"/>
          <p:cNvSpPr>
            <a:spLocks noGrp="1"/>
          </p:cNvSpPr>
          <p:nvPr>
            <p:ph type="pic" idx="5"/>
          </p:nvPr>
        </p:nvSpPr>
        <p:spPr>
          <a:xfrm>
            <a:off x="9254859" y="2070344"/>
            <a:ext cx="2942959" cy="2058258"/>
          </a:xfrm>
          <a:prstGeom prst="rect">
            <a:avLst/>
          </a:prstGeom>
          <a:solidFill>
            <a:srgbClr val="CEF5F5"/>
          </a:solidFill>
          <a:ln>
            <a:noFill/>
          </a:ln>
        </p:spPr>
      </p:sp>
      <p:sp>
        <p:nvSpPr>
          <p:cNvPr id="116" name="Google Shape;116;p14"/>
          <p:cNvSpPr>
            <a:spLocks noGrp="1"/>
          </p:cNvSpPr>
          <p:nvPr>
            <p:ph type="pic" idx="6"/>
          </p:nvPr>
        </p:nvSpPr>
        <p:spPr>
          <a:xfrm>
            <a:off x="6311900" y="4119868"/>
            <a:ext cx="2942959" cy="2085682"/>
          </a:xfrm>
          <a:prstGeom prst="rect">
            <a:avLst/>
          </a:prstGeom>
          <a:solidFill>
            <a:srgbClr val="CEF5F5"/>
          </a:solidFill>
          <a:ln>
            <a:noFill/>
          </a:ln>
        </p:spPr>
      </p:sp>
      <p:sp>
        <p:nvSpPr>
          <p:cNvPr id="117" name="Google Shape;117;p14"/>
          <p:cNvSpPr>
            <a:spLocks noGrp="1"/>
          </p:cNvSpPr>
          <p:nvPr>
            <p:ph type="pic" idx="7"/>
          </p:nvPr>
        </p:nvSpPr>
        <p:spPr>
          <a:xfrm>
            <a:off x="9254859" y="4119868"/>
            <a:ext cx="2942959" cy="2263399"/>
          </a:xfrm>
          <a:prstGeom prst="rect">
            <a:avLst/>
          </a:prstGeom>
          <a:solidFill>
            <a:srgbClr val="CEF5F5"/>
          </a:solidFill>
          <a:ln>
            <a:noFill/>
          </a:ln>
        </p:spPr>
      </p:sp>
      <p:sp>
        <p:nvSpPr>
          <p:cNvPr id="118" name="Google Shape;118;p14"/>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4"/>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4"/>
          <p:cNvSpPr txBox="1">
            <a:spLocks noGrp="1"/>
          </p:cNvSpPr>
          <p:nvPr>
            <p:ph type="body" idx="1"/>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4"/>
          <p:cNvSpPr txBox="1">
            <a:spLocks noGrp="1"/>
          </p:cNvSpPr>
          <p:nvPr>
            <p:ph type="body" idx="8"/>
          </p:nvPr>
        </p:nvSpPr>
        <p:spPr>
          <a:xfrm>
            <a:off x="695326" y="2384990"/>
            <a:ext cx="1486776" cy="441324"/>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600"/>
              <a:buNone/>
              <a:defRPr sz="16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4"/>
          <p:cNvSpPr txBox="1">
            <a:spLocks noGrp="1"/>
          </p:cNvSpPr>
          <p:nvPr>
            <p:ph type="body" idx="9"/>
          </p:nvPr>
        </p:nvSpPr>
        <p:spPr>
          <a:xfrm>
            <a:off x="695326" y="2658260"/>
            <a:ext cx="1486776"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4"/>
          <p:cNvSpPr txBox="1">
            <a:spLocks noGrp="1"/>
          </p:cNvSpPr>
          <p:nvPr>
            <p:ph type="body" idx="13"/>
          </p:nvPr>
        </p:nvSpPr>
        <p:spPr>
          <a:xfrm>
            <a:off x="695326" y="3078673"/>
            <a:ext cx="1486776"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200"/>
              <a:buNone/>
              <a:defRPr sz="12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14"/>
          <p:cNvSpPr txBox="1">
            <a:spLocks noGrp="1"/>
          </p:cNvSpPr>
          <p:nvPr>
            <p:ph type="body" idx="14"/>
          </p:nvPr>
        </p:nvSpPr>
        <p:spPr>
          <a:xfrm>
            <a:off x="2610257" y="2384990"/>
            <a:ext cx="1486776" cy="441324"/>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600"/>
              <a:buNone/>
              <a:defRPr sz="16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4"/>
          <p:cNvSpPr txBox="1">
            <a:spLocks noGrp="1"/>
          </p:cNvSpPr>
          <p:nvPr>
            <p:ph type="body" idx="15"/>
          </p:nvPr>
        </p:nvSpPr>
        <p:spPr>
          <a:xfrm>
            <a:off x="2610257" y="2658260"/>
            <a:ext cx="1486776"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4"/>
          <p:cNvSpPr txBox="1">
            <a:spLocks noGrp="1"/>
          </p:cNvSpPr>
          <p:nvPr>
            <p:ph type="body" idx="16"/>
          </p:nvPr>
        </p:nvSpPr>
        <p:spPr>
          <a:xfrm>
            <a:off x="2610257" y="3078673"/>
            <a:ext cx="1486776"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200"/>
              <a:buNone/>
              <a:defRPr sz="12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4"/>
          <p:cNvSpPr txBox="1">
            <a:spLocks noGrp="1"/>
          </p:cNvSpPr>
          <p:nvPr>
            <p:ph type="body" idx="17"/>
          </p:nvPr>
        </p:nvSpPr>
        <p:spPr>
          <a:xfrm>
            <a:off x="4517818" y="2384990"/>
            <a:ext cx="1486776" cy="441324"/>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600"/>
              <a:buNone/>
              <a:defRPr sz="16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4"/>
          <p:cNvSpPr txBox="1">
            <a:spLocks noGrp="1"/>
          </p:cNvSpPr>
          <p:nvPr>
            <p:ph type="body" idx="18"/>
          </p:nvPr>
        </p:nvSpPr>
        <p:spPr>
          <a:xfrm>
            <a:off x="4517818" y="2658260"/>
            <a:ext cx="1486776"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4"/>
          <p:cNvSpPr txBox="1">
            <a:spLocks noGrp="1"/>
          </p:cNvSpPr>
          <p:nvPr>
            <p:ph type="body" idx="19"/>
          </p:nvPr>
        </p:nvSpPr>
        <p:spPr>
          <a:xfrm>
            <a:off x="4517818" y="3078673"/>
            <a:ext cx="1486776"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200"/>
              <a:buNone/>
              <a:defRPr sz="12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14"/>
          <p:cNvSpPr/>
          <p:nvPr/>
        </p:nvSpPr>
        <p:spPr>
          <a:xfrm>
            <a:off x="695325" y="1994081"/>
            <a:ext cx="264045" cy="26404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a:solidFill>
                  <a:schemeClr val="lt1"/>
                </a:solidFill>
                <a:latin typeface="Arial"/>
                <a:ea typeface="Arial"/>
                <a:cs typeface="Arial"/>
                <a:sym typeface="Arial"/>
              </a:rPr>
              <a:t>1</a:t>
            </a:r>
            <a:endParaRPr/>
          </a:p>
        </p:txBody>
      </p:sp>
      <p:sp>
        <p:nvSpPr>
          <p:cNvPr id="131" name="Google Shape;131;p14"/>
          <p:cNvSpPr/>
          <p:nvPr/>
        </p:nvSpPr>
        <p:spPr>
          <a:xfrm>
            <a:off x="2584086" y="1994081"/>
            <a:ext cx="264045" cy="26404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a:solidFill>
                  <a:schemeClr val="lt1"/>
                </a:solidFill>
                <a:latin typeface="Arial"/>
                <a:ea typeface="Arial"/>
                <a:cs typeface="Arial"/>
                <a:sym typeface="Arial"/>
              </a:rPr>
              <a:t>2</a:t>
            </a:r>
            <a:endParaRPr/>
          </a:p>
        </p:txBody>
      </p:sp>
      <p:sp>
        <p:nvSpPr>
          <p:cNvPr id="132" name="Google Shape;132;p14"/>
          <p:cNvSpPr/>
          <p:nvPr/>
        </p:nvSpPr>
        <p:spPr>
          <a:xfrm>
            <a:off x="4472847" y="1994081"/>
            <a:ext cx="264045" cy="26404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a:solidFill>
                  <a:schemeClr val="lt1"/>
                </a:solidFill>
                <a:latin typeface="Arial"/>
                <a:ea typeface="Arial"/>
                <a:cs typeface="Arial"/>
                <a:sym typeface="Arial"/>
              </a:rPr>
              <a:t>3</a:t>
            </a:r>
            <a:endParaRPr/>
          </a:p>
        </p:txBody>
      </p:sp>
      <p:sp>
        <p:nvSpPr>
          <p:cNvPr id="133" name="Google Shape;133;p14"/>
          <p:cNvSpPr txBox="1">
            <a:spLocks noGrp="1"/>
          </p:cNvSpPr>
          <p:nvPr>
            <p:ph type="body" idx="20"/>
          </p:nvPr>
        </p:nvSpPr>
        <p:spPr>
          <a:xfrm>
            <a:off x="695326" y="4288741"/>
            <a:ext cx="1486776" cy="441324"/>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600"/>
              <a:buNone/>
              <a:defRPr sz="16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14"/>
          <p:cNvSpPr txBox="1">
            <a:spLocks noGrp="1"/>
          </p:cNvSpPr>
          <p:nvPr>
            <p:ph type="body" idx="21"/>
          </p:nvPr>
        </p:nvSpPr>
        <p:spPr>
          <a:xfrm>
            <a:off x="695326" y="4562011"/>
            <a:ext cx="1486776"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4"/>
          <p:cNvSpPr txBox="1">
            <a:spLocks noGrp="1"/>
          </p:cNvSpPr>
          <p:nvPr>
            <p:ph type="body" idx="22"/>
          </p:nvPr>
        </p:nvSpPr>
        <p:spPr>
          <a:xfrm>
            <a:off x="695326" y="4982424"/>
            <a:ext cx="1486776"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200"/>
              <a:buNone/>
              <a:defRPr sz="12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14"/>
          <p:cNvSpPr txBox="1">
            <a:spLocks noGrp="1"/>
          </p:cNvSpPr>
          <p:nvPr>
            <p:ph type="body" idx="23"/>
          </p:nvPr>
        </p:nvSpPr>
        <p:spPr>
          <a:xfrm>
            <a:off x="2610257" y="4288741"/>
            <a:ext cx="1486776" cy="441324"/>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600"/>
              <a:buNone/>
              <a:defRPr sz="16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14"/>
          <p:cNvSpPr txBox="1">
            <a:spLocks noGrp="1"/>
          </p:cNvSpPr>
          <p:nvPr>
            <p:ph type="body" idx="24"/>
          </p:nvPr>
        </p:nvSpPr>
        <p:spPr>
          <a:xfrm>
            <a:off x="2610257" y="4562011"/>
            <a:ext cx="1486776"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14"/>
          <p:cNvSpPr txBox="1">
            <a:spLocks noGrp="1"/>
          </p:cNvSpPr>
          <p:nvPr>
            <p:ph type="body" idx="25"/>
          </p:nvPr>
        </p:nvSpPr>
        <p:spPr>
          <a:xfrm>
            <a:off x="2610257" y="4982424"/>
            <a:ext cx="1486776"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200"/>
              <a:buNone/>
              <a:defRPr sz="12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14"/>
          <p:cNvSpPr txBox="1">
            <a:spLocks noGrp="1"/>
          </p:cNvSpPr>
          <p:nvPr>
            <p:ph type="body" idx="26"/>
          </p:nvPr>
        </p:nvSpPr>
        <p:spPr>
          <a:xfrm>
            <a:off x="4517818" y="4288741"/>
            <a:ext cx="1486776" cy="441324"/>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600"/>
              <a:buNone/>
              <a:defRPr sz="16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14"/>
          <p:cNvSpPr txBox="1">
            <a:spLocks noGrp="1"/>
          </p:cNvSpPr>
          <p:nvPr>
            <p:ph type="body" idx="27"/>
          </p:nvPr>
        </p:nvSpPr>
        <p:spPr>
          <a:xfrm>
            <a:off x="4517818" y="4562011"/>
            <a:ext cx="1486776"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14"/>
          <p:cNvSpPr txBox="1">
            <a:spLocks noGrp="1"/>
          </p:cNvSpPr>
          <p:nvPr>
            <p:ph type="body" idx="28"/>
          </p:nvPr>
        </p:nvSpPr>
        <p:spPr>
          <a:xfrm>
            <a:off x="4517818" y="4982424"/>
            <a:ext cx="1486776"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200"/>
              <a:buNone/>
              <a:defRPr sz="12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4"/>
          <p:cNvSpPr/>
          <p:nvPr/>
        </p:nvSpPr>
        <p:spPr>
          <a:xfrm>
            <a:off x="695325" y="3897832"/>
            <a:ext cx="264045" cy="26404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a:solidFill>
                  <a:schemeClr val="lt1"/>
                </a:solidFill>
                <a:latin typeface="Arial"/>
                <a:ea typeface="Arial"/>
                <a:cs typeface="Arial"/>
                <a:sym typeface="Arial"/>
              </a:rPr>
              <a:t>4</a:t>
            </a:r>
            <a:endParaRPr/>
          </a:p>
        </p:txBody>
      </p:sp>
      <p:sp>
        <p:nvSpPr>
          <p:cNvPr id="143" name="Google Shape;143;p14"/>
          <p:cNvSpPr/>
          <p:nvPr/>
        </p:nvSpPr>
        <p:spPr>
          <a:xfrm>
            <a:off x="2584086" y="3897832"/>
            <a:ext cx="264045" cy="26404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a:solidFill>
                  <a:schemeClr val="lt1"/>
                </a:solidFill>
                <a:latin typeface="Arial"/>
                <a:ea typeface="Arial"/>
                <a:cs typeface="Arial"/>
                <a:sym typeface="Arial"/>
              </a:rPr>
              <a:t>5</a:t>
            </a:r>
            <a:endParaRPr/>
          </a:p>
        </p:txBody>
      </p:sp>
      <p:sp>
        <p:nvSpPr>
          <p:cNvPr id="144" name="Google Shape;144;p14"/>
          <p:cNvSpPr/>
          <p:nvPr/>
        </p:nvSpPr>
        <p:spPr>
          <a:xfrm>
            <a:off x="4472847" y="3897832"/>
            <a:ext cx="264045" cy="26404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a:solidFill>
                  <a:schemeClr val="lt1"/>
                </a:solidFill>
                <a:latin typeface="Arial"/>
                <a:ea typeface="Arial"/>
                <a:cs typeface="Arial"/>
                <a:sym typeface="Arial"/>
              </a:rPr>
              <a:t>6</a:t>
            </a:r>
            <a:endParaRPr/>
          </a:p>
        </p:txBody>
      </p:sp>
      <p:sp>
        <p:nvSpPr>
          <p:cNvPr id="145" name="Google Shape;145;p14"/>
          <p:cNvSpPr txBox="1">
            <a:spLocks noGrp="1"/>
          </p:cNvSpPr>
          <p:nvPr>
            <p:ph type="body" idx="29"/>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46"/>
        <p:cNvGrpSpPr/>
        <p:nvPr/>
      </p:nvGrpSpPr>
      <p:grpSpPr>
        <a:xfrm>
          <a:off x="0" y="0"/>
          <a:ext cx="0" cy="0"/>
          <a:chOff x="0" y="0"/>
          <a:chExt cx="0" cy="0"/>
        </a:xfrm>
      </p:grpSpPr>
      <p:sp>
        <p:nvSpPr>
          <p:cNvPr id="147" name="Google Shape;147;p15"/>
          <p:cNvSpPr>
            <a:spLocks noGrp="1"/>
          </p:cNvSpPr>
          <p:nvPr>
            <p:ph type="pic" idx="2"/>
          </p:nvPr>
        </p:nvSpPr>
        <p:spPr>
          <a:xfrm>
            <a:off x="5175100" y="4"/>
            <a:ext cx="7016900" cy="6857997"/>
          </a:xfrm>
          <a:prstGeom prst="rect">
            <a:avLst/>
          </a:prstGeom>
          <a:solidFill>
            <a:srgbClr val="F2F2F2"/>
          </a:solidFill>
          <a:ln>
            <a:noFill/>
          </a:ln>
        </p:spPr>
      </p:sp>
      <p:sp>
        <p:nvSpPr>
          <p:cNvPr id="148" name="Google Shape;148;p15"/>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15"/>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5"/>
          <p:cNvSpPr txBox="1">
            <a:spLocks noGrp="1"/>
          </p:cNvSpPr>
          <p:nvPr>
            <p:ph type="body" idx="1"/>
          </p:nvPr>
        </p:nvSpPr>
        <p:spPr>
          <a:xfrm>
            <a:off x="695325" y="1989138"/>
            <a:ext cx="4633913" cy="3744912"/>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15"/>
          <p:cNvSpPr txBox="1">
            <a:spLocks noGrp="1"/>
          </p:cNvSpPr>
          <p:nvPr>
            <p:ph type="body" idx="3"/>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15"/>
          <p:cNvSpPr txBox="1">
            <a:spLocks noGrp="1"/>
          </p:cNvSpPr>
          <p:nvPr>
            <p:ph type="body" idx="4"/>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ll Image">
  <p:cSld name="Full Image">
    <p:spTree>
      <p:nvGrpSpPr>
        <p:cNvPr id="1" name="Shape 153"/>
        <p:cNvGrpSpPr/>
        <p:nvPr/>
      </p:nvGrpSpPr>
      <p:grpSpPr>
        <a:xfrm>
          <a:off x="0" y="0"/>
          <a:ext cx="0" cy="0"/>
          <a:chOff x="0" y="0"/>
          <a:chExt cx="0" cy="0"/>
        </a:xfrm>
      </p:grpSpPr>
      <p:sp>
        <p:nvSpPr>
          <p:cNvPr id="154" name="Google Shape;154;p16"/>
          <p:cNvSpPr>
            <a:spLocks noGrp="1"/>
          </p:cNvSpPr>
          <p:nvPr>
            <p:ph type="pic" idx="2"/>
          </p:nvPr>
        </p:nvSpPr>
        <p:spPr>
          <a:xfrm>
            <a:off x="0" y="0"/>
            <a:ext cx="12192000" cy="6207422"/>
          </a:xfrm>
          <a:prstGeom prst="rect">
            <a:avLst/>
          </a:prstGeom>
          <a:solidFill>
            <a:srgbClr val="F2F2F2"/>
          </a:solidFill>
          <a:ln>
            <a:noFill/>
          </a:ln>
        </p:spPr>
      </p:sp>
      <p:sp>
        <p:nvSpPr>
          <p:cNvPr id="155" name="Google Shape;155;p16"/>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16"/>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16"/>
          <p:cNvSpPr txBox="1">
            <a:spLocks noGrp="1"/>
          </p:cNvSpPr>
          <p:nvPr>
            <p:ph type="body" idx="1"/>
          </p:nvPr>
        </p:nvSpPr>
        <p:spPr>
          <a:xfrm>
            <a:off x="695325" y="1989138"/>
            <a:ext cx="4633913" cy="3744912"/>
          </a:xfrm>
          <a:prstGeom prst="rect">
            <a:avLst/>
          </a:prstGeom>
          <a:noFill/>
          <a:ln>
            <a:noFill/>
          </a:ln>
        </p:spPr>
        <p:txBody>
          <a:bodyPr spcFirstLastPara="1" wrap="square" lIns="0" tIns="0" rIns="0" bIns="0" anchor="t" anchorCtr="0">
            <a:noAutofit/>
          </a:bodyPr>
          <a:lstStyle>
            <a:lvl1pPr marL="457200" lvl="0" indent="-311150" algn="l">
              <a:lnSpc>
                <a:spcPct val="110000"/>
              </a:lnSpc>
              <a:spcBef>
                <a:spcPts val="300"/>
              </a:spcBef>
              <a:spcAft>
                <a:spcPts val="0"/>
              </a:spcAft>
              <a:buSzPts val="1300"/>
              <a:buChar char="o"/>
              <a:defRPr>
                <a:solidFill>
                  <a:schemeClr val="lt1"/>
                </a:solidFill>
              </a:defRPr>
            </a:lvl1pPr>
            <a:lvl2pPr marL="914400" lvl="1" indent="-311150" algn="l">
              <a:lnSpc>
                <a:spcPct val="110000"/>
              </a:lnSpc>
              <a:spcBef>
                <a:spcPts val="300"/>
              </a:spcBef>
              <a:spcAft>
                <a:spcPts val="0"/>
              </a:spcAft>
              <a:buClr>
                <a:schemeClr val="lt1"/>
              </a:buClr>
              <a:buSzPts val="1300"/>
              <a:buChar char="•"/>
              <a:defRPr>
                <a:solidFill>
                  <a:schemeClr val="lt1"/>
                </a:solidFill>
              </a:defRPr>
            </a:lvl2pPr>
            <a:lvl3pPr marL="1371600" lvl="2" indent="-311150" algn="l">
              <a:lnSpc>
                <a:spcPct val="110000"/>
              </a:lnSpc>
              <a:spcBef>
                <a:spcPts val="300"/>
              </a:spcBef>
              <a:spcAft>
                <a:spcPts val="0"/>
              </a:spcAft>
              <a:buSzPts val="1300"/>
              <a:buChar char="•"/>
              <a:defRPr>
                <a:solidFill>
                  <a:schemeClr val="lt1"/>
                </a:solidFill>
              </a:defRPr>
            </a:lvl3pPr>
            <a:lvl4pPr marL="1828800" lvl="3" indent="-311150" algn="l">
              <a:lnSpc>
                <a:spcPct val="110000"/>
              </a:lnSpc>
              <a:spcBef>
                <a:spcPts val="300"/>
              </a:spcBef>
              <a:spcAft>
                <a:spcPts val="0"/>
              </a:spcAft>
              <a:buClr>
                <a:schemeClr val="lt1"/>
              </a:buClr>
              <a:buSzPts val="1300"/>
              <a:buChar char="–"/>
              <a:defRPr>
                <a:solidFill>
                  <a:schemeClr val="lt1"/>
                </a:solidFill>
              </a:defRPr>
            </a:lvl4pPr>
            <a:lvl5pPr marL="2286000" lvl="4" indent="-294639" algn="l">
              <a:lnSpc>
                <a:spcPct val="110000"/>
              </a:lnSpc>
              <a:spcBef>
                <a:spcPts val="300"/>
              </a:spcBef>
              <a:spcAft>
                <a:spcPts val="0"/>
              </a:spcAft>
              <a:buClr>
                <a:schemeClr val="lt1"/>
              </a:buClr>
              <a:buSzPts val="1040"/>
              <a:buChar char="o"/>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16"/>
          <p:cNvSpPr txBox="1">
            <a:spLocks noGrp="1"/>
          </p:cNvSpPr>
          <p:nvPr>
            <p:ph type="body" idx="3"/>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lt1"/>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6"/>
          <p:cNvSpPr txBox="1">
            <a:spLocks noGrp="1"/>
          </p:cNvSpPr>
          <p:nvPr>
            <p:ph type="body" idx="4"/>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3">
  <p:cSld name="1/3">
    <p:bg>
      <p:bgPr>
        <a:solidFill>
          <a:srgbClr val="CEF5F5"/>
        </a:solidFill>
        <a:effectLst/>
      </p:bgPr>
    </p:bg>
    <p:spTree>
      <p:nvGrpSpPr>
        <p:cNvPr id="1" name="Shape 160"/>
        <p:cNvGrpSpPr/>
        <p:nvPr/>
      </p:nvGrpSpPr>
      <p:grpSpPr>
        <a:xfrm>
          <a:off x="0" y="0"/>
          <a:ext cx="0" cy="0"/>
          <a:chOff x="0" y="0"/>
          <a:chExt cx="0" cy="0"/>
        </a:xfrm>
      </p:grpSpPr>
      <p:sp>
        <p:nvSpPr>
          <p:cNvPr id="161" name="Google Shape;161;p17"/>
          <p:cNvSpPr txBox="1">
            <a:spLocks noGrp="1"/>
          </p:cNvSpPr>
          <p:nvPr>
            <p:ph type="title"/>
          </p:nvPr>
        </p:nvSpPr>
        <p:spPr>
          <a:xfrm>
            <a:off x="695325" y="549276"/>
            <a:ext cx="2888704"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17"/>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17"/>
          <p:cNvSpPr txBox="1">
            <a:spLocks noGrp="1"/>
          </p:cNvSpPr>
          <p:nvPr>
            <p:ph type="body" idx="1"/>
          </p:nvPr>
        </p:nvSpPr>
        <p:spPr>
          <a:xfrm>
            <a:off x="695325" y="1258094"/>
            <a:ext cx="2899214"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17"/>
          <p:cNvSpPr txBox="1">
            <a:spLocks noGrp="1"/>
          </p:cNvSpPr>
          <p:nvPr>
            <p:ph type="body" idx="2"/>
          </p:nvPr>
        </p:nvSpPr>
        <p:spPr>
          <a:xfrm>
            <a:off x="695325" y="1989138"/>
            <a:ext cx="2909724" cy="3744911"/>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7"/>
          <p:cNvSpPr/>
          <p:nvPr/>
        </p:nvSpPr>
        <p:spPr>
          <a:xfrm>
            <a:off x="4004441" y="0"/>
            <a:ext cx="818755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6" name="Google Shape;166;p17"/>
          <p:cNvSpPr txBox="1">
            <a:spLocks noGrp="1"/>
          </p:cNvSpPr>
          <p:nvPr>
            <p:ph type="body" idx="3"/>
          </p:nvPr>
        </p:nvSpPr>
        <p:spPr>
          <a:xfrm>
            <a:off x="4414838" y="549275"/>
            <a:ext cx="7081837" cy="5184775"/>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17"/>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gradFill>
            <a:gsLst>
              <a:gs pos="100000">
                <a:srgbClr val="CEF5F5"/>
              </a:gs>
              <a:gs pos="0">
                <a:schemeClr val="accent1"/>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 name="Google Shape;168;p17"/>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tx1"/>
                </a:solidFill>
                <a:latin typeface="Arial"/>
                <a:ea typeface="Arial"/>
                <a:cs typeface="Arial"/>
                <a:sym typeface="Arial"/>
              </a:rPr>
              <a:t>‹#›</a:t>
            </a:fld>
            <a:endParaRPr sz="1000">
              <a:solidFill>
                <a:schemeClr val="tx1"/>
              </a:solidFill>
              <a:latin typeface="Arial"/>
              <a:ea typeface="Arial"/>
              <a:cs typeface="Arial"/>
              <a:sym typeface="Arial"/>
            </a:endParaRPr>
          </a:p>
        </p:txBody>
      </p:sp>
      <p:sp>
        <p:nvSpPr>
          <p:cNvPr id="170" name="Google Shape;170;p17"/>
          <p:cNvSpPr txBox="1">
            <a:spLocks noGrp="1"/>
          </p:cNvSpPr>
          <p:nvPr>
            <p:ph type="body" idx="4"/>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solidFill>
                  <a:schemeClr val="tx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 name="Google Shape;12;p1">
            <a:extLst>
              <a:ext uri="{FF2B5EF4-FFF2-40B4-BE49-F238E27FC236}">
                <a16:creationId xmlns:a16="http://schemas.microsoft.com/office/drawing/2014/main" id="{F08FFA04-60A8-B691-3401-B9777A85947F}"/>
              </a:ext>
            </a:extLst>
          </p:cNvPr>
          <p:cNvSpPr/>
          <p:nvPr userDrawn="1"/>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Half">
  <p:cSld name="Half">
    <p:bg>
      <p:bgPr>
        <a:solidFill>
          <a:srgbClr val="CEF5F5"/>
        </a:solidFill>
        <a:effectLst/>
      </p:bgPr>
    </p:bg>
    <p:spTree>
      <p:nvGrpSpPr>
        <p:cNvPr id="1" name="Shape 171"/>
        <p:cNvGrpSpPr/>
        <p:nvPr/>
      </p:nvGrpSpPr>
      <p:grpSpPr>
        <a:xfrm>
          <a:off x="0" y="0"/>
          <a:ext cx="0" cy="0"/>
          <a:chOff x="0" y="0"/>
          <a:chExt cx="0" cy="0"/>
        </a:xfrm>
      </p:grpSpPr>
      <p:sp>
        <p:nvSpPr>
          <p:cNvPr id="172" name="Google Shape;172;p18"/>
          <p:cNvSpPr txBox="1">
            <a:spLocks noGrp="1"/>
          </p:cNvSpPr>
          <p:nvPr>
            <p:ph type="title"/>
          </p:nvPr>
        </p:nvSpPr>
        <p:spPr>
          <a:xfrm>
            <a:off x="695324" y="549276"/>
            <a:ext cx="5184775"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8"/>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18"/>
          <p:cNvSpPr txBox="1">
            <a:spLocks noGrp="1"/>
          </p:cNvSpPr>
          <p:nvPr>
            <p:ph type="body" idx="1"/>
          </p:nvPr>
        </p:nvSpPr>
        <p:spPr>
          <a:xfrm>
            <a:off x="695324" y="1258094"/>
            <a:ext cx="5184775"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18"/>
          <p:cNvSpPr txBox="1">
            <a:spLocks noGrp="1"/>
          </p:cNvSpPr>
          <p:nvPr>
            <p:ph type="body" idx="2"/>
          </p:nvPr>
        </p:nvSpPr>
        <p:spPr>
          <a:xfrm>
            <a:off x="695324" y="1989138"/>
            <a:ext cx="5184775" cy="3744911"/>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18"/>
          <p:cNvSpPr/>
          <p:nvPr/>
        </p:nvSpPr>
        <p:spPr>
          <a:xfrm>
            <a:off x="6096000" y="0"/>
            <a:ext cx="6096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7" name="Google Shape;177;p18"/>
          <p:cNvSpPr txBox="1">
            <a:spLocks noGrp="1"/>
          </p:cNvSpPr>
          <p:nvPr>
            <p:ph type="body" idx="3"/>
          </p:nvPr>
        </p:nvSpPr>
        <p:spPr>
          <a:xfrm>
            <a:off x="6320269" y="1989138"/>
            <a:ext cx="5184775" cy="3744911"/>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18"/>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gradFill>
            <a:gsLst>
              <a:gs pos="0">
                <a:srgbClr val="CEF5F5"/>
              </a:gs>
              <a:gs pos="100000">
                <a:schemeClr val="accent1"/>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 name="Google Shape;179;p18"/>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lt1"/>
                </a:solidFill>
                <a:latin typeface="Arial"/>
                <a:ea typeface="Arial"/>
                <a:cs typeface="Arial"/>
                <a:sym typeface="Arial"/>
              </a:rPr>
              <a:t>‹#›</a:t>
            </a:fld>
            <a:endParaRPr sz="1000">
              <a:solidFill>
                <a:schemeClr val="lt1"/>
              </a:solidFill>
              <a:latin typeface="Arial"/>
              <a:ea typeface="Arial"/>
              <a:cs typeface="Arial"/>
              <a:sym typeface="Arial"/>
            </a:endParaRPr>
          </a:p>
        </p:txBody>
      </p:sp>
      <p:sp>
        <p:nvSpPr>
          <p:cNvPr id="180" name="Google Shape;180;p18"/>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 name="Google Shape;181;p18"/>
          <p:cNvSpPr txBox="1">
            <a:spLocks noGrp="1"/>
          </p:cNvSpPr>
          <p:nvPr>
            <p:ph type="body" idx="4"/>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solidFill>
                  <a:schemeClr val="l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_1/3">
  <p:cSld name="3_1/3">
    <p:bg>
      <p:bgPr>
        <a:solidFill>
          <a:schemeClr val="lt1"/>
        </a:solidFill>
        <a:effectLst/>
      </p:bgPr>
    </p:bg>
    <p:spTree>
      <p:nvGrpSpPr>
        <p:cNvPr id="1" name="Shape 182"/>
        <p:cNvGrpSpPr/>
        <p:nvPr/>
      </p:nvGrpSpPr>
      <p:grpSpPr>
        <a:xfrm>
          <a:off x="0" y="0"/>
          <a:ext cx="0" cy="0"/>
          <a:chOff x="0" y="0"/>
          <a:chExt cx="0" cy="0"/>
        </a:xfrm>
      </p:grpSpPr>
      <p:sp>
        <p:nvSpPr>
          <p:cNvPr id="183" name="Google Shape;183;p19"/>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gradFill>
            <a:gsLst>
              <a:gs pos="0">
                <a:srgbClr val="F5CDEF"/>
              </a:gs>
              <a:gs pos="100000">
                <a:schemeClr val="accent4"/>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 name="Google Shape;184;p19"/>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lt1"/>
                </a:solidFill>
                <a:latin typeface="Arial"/>
                <a:ea typeface="Arial"/>
                <a:cs typeface="Arial"/>
                <a:sym typeface="Arial"/>
              </a:rPr>
              <a:t>‹#›</a:t>
            </a:fld>
            <a:endParaRPr sz="1000">
              <a:solidFill>
                <a:schemeClr val="lt1"/>
              </a:solidFill>
              <a:latin typeface="Arial"/>
              <a:ea typeface="Arial"/>
              <a:cs typeface="Arial"/>
              <a:sym typeface="Arial"/>
            </a:endParaRPr>
          </a:p>
        </p:txBody>
      </p:sp>
      <p:sp>
        <p:nvSpPr>
          <p:cNvPr id="185" name="Google Shape;185;p19"/>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6" name="Google Shape;186;p19"/>
          <p:cNvSpPr txBox="1">
            <a:spLocks noGrp="1"/>
          </p:cNvSpPr>
          <p:nvPr>
            <p:ph type="body" idx="1"/>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solidFill>
                  <a:schemeClr val="l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19"/>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4"/>
              </a:buClr>
              <a:buSzPts val="2800"/>
              <a:buFont typeface="Arial"/>
              <a:buNone/>
              <a:defRPr>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19"/>
          <p:cNvSpPr txBox="1">
            <a:spLocks noGrp="1"/>
          </p:cNvSpPr>
          <p:nvPr>
            <p:ph type="body" idx="2"/>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1/3">
  <p:cSld name="1_1/3">
    <p:bg>
      <p:bgPr>
        <a:solidFill>
          <a:srgbClr val="F5CDEF"/>
        </a:solidFill>
        <a:effectLst/>
      </p:bgPr>
    </p:bg>
    <p:spTree>
      <p:nvGrpSpPr>
        <p:cNvPr id="1" name="Shape 189"/>
        <p:cNvGrpSpPr/>
        <p:nvPr/>
      </p:nvGrpSpPr>
      <p:grpSpPr>
        <a:xfrm>
          <a:off x="0" y="0"/>
          <a:ext cx="0" cy="0"/>
          <a:chOff x="0" y="0"/>
          <a:chExt cx="0" cy="0"/>
        </a:xfrm>
      </p:grpSpPr>
      <p:sp>
        <p:nvSpPr>
          <p:cNvPr id="190" name="Google Shape;190;p20"/>
          <p:cNvSpPr txBox="1">
            <a:spLocks noGrp="1"/>
          </p:cNvSpPr>
          <p:nvPr>
            <p:ph type="title"/>
          </p:nvPr>
        </p:nvSpPr>
        <p:spPr>
          <a:xfrm>
            <a:off x="695325" y="549276"/>
            <a:ext cx="2888704"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4"/>
              </a:buClr>
              <a:buSzPts val="2800"/>
              <a:buFont typeface="Arial"/>
              <a:buNone/>
              <a:defRPr>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20"/>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20"/>
          <p:cNvSpPr txBox="1">
            <a:spLocks noGrp="1"/>
          </p:cNvSpPr>
          <p:nvPr>
            <p:ph type="body" idx="1"/>
          </p:nvPr>
        </p:nvSpPr>
        <p:spPr>
          <a:xfrm>
            <a:off x="695325" y="1258094"/>
            <a:ext cx="2899214"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20"/>
          <p:cNvSpPr txBox="1">
            <a:spLocks noGrp="1"/>
          </p:cNvSpPr>
          <p:nvPr>
            <p:ph type="body" idx="2"/>
          </p:nvPr>
        </p:nvSpPr>
        <p:spPr>
          <a:xfrm>
            <a:off x="695325" y="1989138"/>
            <a:ext cx="2909724" cy="3744911"/>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0"/>
          <p:cNvSpPr/>
          <p:nvPr/>
        </p:nvSpPr>
        <p:spPr>
          <a:xfrm>
            <a:off x="4004441" y="0"/>
            <a:ext cx="818755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5" name="Google Shape;195;p20"/>
          <p:cNvSpPr txBox="1">
            <a:spLocks noGrp="1"/>
          </p:cNvSpPr>
          <p:nvPr>
            <p:ph type="body" idx="3"/>
          </p:nvPr>
        </p:nvSpPr>
        <p:spPr>
          <a:xfrm>
            <a:off x="4414838" y="549275"/>
            <a:ext cx="7081837" cy="5184775"/>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20"/>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gradFill>
            <a:gsLst>
              <a:gs pos="0">
                <a:srgbClr val="F5CDEF"/>
              </a:gs>
              <a:gs pos="100000">
                <a:schemeClr val="accent4"/>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 name="Google Shape;197;p20"/>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lt1"/>
                </a:solidFill>
                <a:latin typeface="Arial"/>
                <a:ea typeface="Arial"/>
                <a:cs typeface="Arial"/>
                <a:sym typeface="Arial"/>
              </a:rPr>
              <a:t>‹#›</a:t>
            </a:fld>
            <a:endParaRPr sz="1000">
              <a:solidFill>
                <a:schemeClr val="lt1"/>
              </a:solidFill>
              <a:latin typeface="Arial"/>
              <a:ea typeface="Arial"/>
              <a:cs typeface="Arial"/>
              <a:sym typeface="Arial"/>
            </a:endParaRPr>
          </a:p>
        </p:txBody>
      </p:sp>
      <p:sp>
        <p:nvSpPr>
          <p:cNvPr id="198" name="Google Shape;198;p20"/>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 name="Google Shape;199;p20"/>
          <p:cNvSpPr txBox="1">
            <a:spLocks noGrp="1"/>
          </p:cNvSpPr>
          <p:nvPr>
            <p:ph type="body" idx="4"/>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solidFill>
                  <a:schemeClr val="l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2_1/3">
  <p:cSld name="2_1/3">
    <p:bg>
      <p:bgPr>
        <a:solidFill>
          <a:srgbClr val="F5CDEF"/>
        </a:solidFill>
        <a:effectLst/>
      </p:bgPr>
    </p:bg>
    <p:spTree>
      <p:nvGrpSpPr>
        <p:cNvPr id="1" name="Shape 200"/>
        <p:cNvGrpSpPr/>
        <p:nvPr/>
      </p:nvGrpSpPr>
      <p:grpSpPr>
        <a:xfrm>
          <a:off x="0" y="0"/>
          <a:ext cx="0" cy="0"/>
          <a:chOff x="0" y="0"/>
          <a:chExt cx="0" cy="0"/>
        </a:xfrm>
      </p:grpSpPr>
      <p:sp>
        <p:nvSpPr>
          <p:cNvPr id="201" name="Google Shape;201;p21"/>
          <p:cNvSpPr/>
          <p:nvPr/>
        </p:nvSpPr>
        <p:spPr>
          <a:xfrm>
            <a:off x="6096000" y="0"/>
            <a:ext cx="6096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2" name="Google Shape;202;p21"/>
          <p:cNvSpPr txBox="1">
            <a:spLocks noGrp="1"/>
          </p:cNvSpPr>
          <p:nvPr>
            <p:ph type="title"/>
          </p:nvPr>
        </p:nvSpPr>
        <p:spPr>
          <a:xfrm>
            <a:off x="695325" y="549276"/>
            <a:ext cx="4972144"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4"/>
              </a:buClr>
              <a:buSzPts val="2800"/>
              <a:buFont typeface="Arial"/>
              <a:buNone/>
              <a:defRPr>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21"/>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21"/>
          <p:cNvSpPr txBox="1">
            <a:spLocks noGrp="1"/>
          </p:cNvSpPr>
          <p:nvPr>
            <p:ph type="body" idx="1"/>
          </p:nvPr>
        </p:nvSpPr>
        <p:spPr>
          <a:xfrm>
            <a:off x="695325" y="1258094"/>
            <a:ext cx="2899214"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21"/>
          <p:cNvSpPr txBox="1">
            <a:spLocks noGrp="1"/>
          </p:cNvSpPr>
          <p:nvPr>
            <p:ph type="body" idx="2"/>
          </p:nvPr>
        </p:nvSpPr>
        <p:spPr>
          <a:xfrm>
            <a:off x="695325" y="1989138"/>
            <a:ext cx="4705350" cy="3744911"/>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21"/>
          <p:cNvSpPr txBox="1">
            <a:spLocks noGrp="1"/>
          </p:cNvSpPr>
          <p:nvPr>
            <p:ph type="body" idx="3"/>
          </p:nvPr>
        </p:nvSpPr>
        <p:spPr>
          <a:xfrm>
            <a:off x="6382693" y="549275"/>
            <a:ext cx="5461644" cy="5184775"/>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21"/>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gradFill>
            <a:gsLst>
              <a:gs pos="0">
                <a:srgbClr val="F5CDEF"/>
              </a:gs>
              <a:gs pos="100000">
                <a:schemeClr val="accent4"/>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 name="Google Shape;208;p21"/>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lt1"/>
                </a:solidFill>
                <a:latin typeface="Arial"/>
                <a:ea typeface="Arial"/>
                <a:cs typeface="Arial"/>
                <a:sym typeface="Arial"/>
              </a:rPr>
              <a:t>‹#›</a:t>
            </a:fld>
            <a:endParaRPr sz="1000">
              <a:solidFill>
                <a:schemeClr val="lt1"/>
              </a:solidFill>
              <a:latin typeface="Arial"/>
              <a:ea typeface="Arial"/>
              <a:cs typeface="Arial"/>
              <a:sym typeface="Arial"/>
            </a:endParaRPr>
          </a:p>
        </p:txBody>
      </p:sp>
      <p:sp>
        <p:nvSpPr>
          <p:cNvPr id="209" name="Google Shape;209;p21"/>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0" name="Google Shape;210;p21"/>
          <p:cNvSpPr txBox="1">
            <a:spLocks noGrp="1"/>
          </p:cNvSpPr>
          <p:nvPr>
            <p:ph type="body" idx="4"/>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solidFill>
                  <a:schemeClr val="l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4_1/3">
  <p:cSld name="4_1/3">
    <p:bg>
      <p:bgPr>
        <a:solidFill>
          <a:schemeClr val="lt1"/>
        </a:solidFill>
        <a:effectLst/>
      </p:bgPr>
    </p:bg>
    <p:spTree>
      <p:nvGrpSpPr>
        <p:cNvPr id="1" name="Shape 211"/>
        <p:cNvGrpSpPr/>
        <p:nvPr/>
      </p:nvGrpSpPr>
      <p:grpSpPr>
        <a:xfrm>
          <a:off x="0" y="0"/>
          <a:ext cx="0" cy="0"/>
          <a:chOff x="0" y="0"/>
          <a:chExt cx="0" cy="0"/>
        </a:xfrm>
      </p:grpSpPr>
      <p:sp>
        <p:nvSpPr>
          <p:cNvPr id="212" name="Google Shape;212;p22"/>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gradFill>
            <a:gsLst>
              <a:gs pos="0">
                <a:srgbClr val="FFDED2"/>
              </a:gs>
              <a:gs pos="100000">
                <a:schemeClr val="accent5"/>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 name="Google Shape;213;p22"/>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lt1"/>
                </a:solidFill>
                <a:latin typeface="Arial"/>
                <a:ea typeface="Arial"/>
                <a:cs typeface="Arial"/>
                <a:sym typeface="Arial"/>
              </a:rPr>
              <a:t>‹#›</a:t>
            </a:fld>
            <a:endParaRPr sz="1000">
              <a:solidFill>
                <a:schemeClr val="lt1"/>
              </a:solidFill>
              <a:latin typeface="Arial"/>
              <a:ea typeface="Arial"/>
              <a:cs typeface="Arial"/>
              <a:sym typeface="Arial"/>
            </a:endParaRPr>
          </a:p>
        </p:txBody>
      </p:sp>
      <p:sp>
        <p:nvSpPr>
          <p:cNvPr id="214" name="Google Shape;214;p22"/>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5" name="Google Shape;215;p22"/>
          <p:cNvSpPr txBox="1">
            <a:spLocks noGrp="1"/>
          </p:cNvSpPr>
          <p:nvPr>
            <p:ph type="body" idx="1"/>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solidFill>
                  <a:schemeClr val="l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22"/>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5"/>
              </a:buClr>
              <a:buSzPts val="2800"/>
              <a:buFont typeface="Arial"/>
              <a:buNone/>
              <a:defRPr>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22"/>
          <p:cNvSpPr txBox="1">
            <a:spLocks noGrp="1"/>
          </p:cNvSpPr>
          <p:nvPr>
            <p:ph type="body" idx="2"/>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2_Half">
  <p:cSld name="2_Half">
    <p:bg>
      <p:bgPr>
        <a:solidFill>
          <a:srgbClr val="FFDED2"/>
        </a:solidFill>
        <a:effectLst/>
      </p:bgPr>
    </p:bg>
    <p:spTree>
      <p:nvGrpSpPr>
        <p:cNvPr id="1" name="Shape 218"/>
        <p:cNvGrpSpPr/>
        <p:nvPr/>
      </p:nvGrpSpPr>
      <p:grpSpPr>
        <a:xfrm>
          <a:off x="0" y="0"/>
          <a:ext cx="0" cy="0"/>
          <a:chOff x="0" y="0"/>
          <a:chExt cx="0" cy="0"/>
        </a:xfrm>
      </p:grpSpPr>
      <p:sp>
        <p:nvSpPr>
          <p:cNvPr id="219" name="Google Shape;219;p23"/>
          <p:cNvSpPr/>
          <p:nvPr/>
        </p:nvSpPr>
        <p:spPr>
          <a:xfrm>
            <a:off x="4004441" y="0"/>
            <a:ext cx="818755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0" name="Google Shape;220;p23"/>
          <p:cNvSpPr txBox="1">
            <a:spLocks noGrp="1"/>
          </p:cNvSpPr>
          <p:nvPr>
            <p:ph type="title"/>
          </p:nvPr>
        </p:nvSpPr>
        <p:spPr>
          <a:xfrm>
            <a:off x="695325" y="549276"/>
            <a:ext cx="2989436"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5"/>
              </a:buClr>
              <a:buSzPts val="2800"/>
              <a:buFont typeface="Arial"/>
              <a:buNone/>
              <a:defRPr>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23"/>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23"/>
          <p:cNvSpPr txBox="1">
            <a:spLocks noGrp="1"/>
          </p:cNvSpPr>
          <p:nvPr>
            <p:ph type="body" idx="1"/>
          </p:nvPr>
        </p:nvSpPr>
        <p:spPr>
          <a:xfrm>
            <a:off x="695325" y="1258094"/>
            <a:ext cx="2989436"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23"/>
          <p:cNvSpPr txBox="1">
            <a:spLocks noGrp="1"/>
          </p:cNvSpPr>
          <p:nvPr>
            <p:ph type="body" idx="2"/>
          </p:nvPr>
        </p:nvSpPr>
        <p:spPr>
          <a:xfrm>
            <a:off x="695325" y="1989138"/>
            <a:ext cx="2989436" cy="3744911"/>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23"/>
          <p:cNvSpPr txBox="1">
            <a:spLocks noGrp="1"/>
          </p:cNvSpPr>
          <p:nvPr>
            <p:ph type="body" idx="3"/>
          </p:nvPr>
        </p:nvSpPr>
        <p:spPr>
          <a:xfrm>
            <a:off x="6320269" y="1989138"/>
            <a:ext cx="5184775" cy="3744911"/>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23"/>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gradFill>
            <a:gsLst>
              <a:gs pos="0">
                <a:srgbClr val="FFDED2"/>
              </a:gs>
              <a:gs pos="100000">
                <a:schemeClr val="accent5"/>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6" name="Google Shape;226;p23"/>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lt1"/>
                </a:solidFill>
                <a:latin typeface="Arial"/>
                <a:ea typeface="Arial"/>
                <a:cs typeface="Arial"/>
                <a:sym typeface="Arial"/>
              </a:rPr>
              <a:t>‹#›</a:t>
            </a:fld>
            <a:endParaRPr sz="1000">
              <a:solidFill>
                <a:schemeClr val="lt1"/>
              </a:solidFill>
              <a:latin typeface="Arial"/>
              <a:ea typeface="Arial"/>
              <a:cs typeface="Arial"/>
              <a:sym typeface="Arial"/>
            </a:endParaRPr>
          </a:p>
        </p:txBody>
      </p:sp>
      <p:sp>
        <p:nvSpPr>
          <p:cNvPr id="227" name="Google Shape;227;p23"/>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8" name="Google Shape;228;p23"/>
          <p:cNvSpPr txBox="1">
            <a:spLocks noGrp="1"/>
          </p:cNvSpPr>
          <p:nvPr>
            <p:ph type="body" idx="4"/>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solidFill>
                  <a:schemeClr val="l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01">
  <p:cSld name="Title Slide 01">
    <p:bg>
      <p:bgPr>
        <a:solidFill>
          <a:srgbClr val="9FEBEB"/>
        </a:solidFill>
        <a:effectLst/>
      </p:bgPr>
    </p:bg>
    <p:spTree>
      <p:nvGrpSpPr>
        <p:cNvPr id="1" name="Shape 24"/>
        <p:cNvGrpSpPr/>
        <p:nvPr/>
      </p:nvGrpSpPr>
      <p:grpSpPr>
        <a:xfrm>
          <a:off x="0" y="0"/>
          <a:ext cx="0" cy="0"/>
          <a:chOff x="0" y="0"/>
          <a:chExt cx="0" cy="0"/>
        </a:xfrm>
      </p:grpSpPr>
      <p:sp>
        <p:nvSpPr>
          <p:cNvPr id="25" name="Google Shape;25;p3"/>
          <p:cNvSpPr/>
          <p:nvPr/>
        </p:nvSpPr>
        <p:spPr>
          <a:xfrm rot="10800000">
            <a:off x="0" y="2088963"/>
            <a:ext cx="12220033" cy="4792282"/>
          </a:xfrm>
          <a:custGeom>
            <a:avLst/>
            <a:gdLst/>
            <a:ahLst/>
            <a:cxnLst/>
            <a:rect l="l" t="t" r="r" b="b"/>
            <a:pathLst>
              <a:path w="12220033" h="4792282" extrusionOk="0">
                <a:moveTo>
                  <a:pt x="3133875" y="4792282"/>
                </a:moveTo>
                <a:cubicBezTo>
                  <a:pt x="4068251" y="4785361"/>
                  <a:pt x="4905962" y="4780379"/>
                  <a:pt x="6517642" y="4662502"/>
                </a:cubicBezTo>
                <a:cubicBezTo>
                  <a:pt x="8026802" y="4552123"/>
                  <a:pt x="10112507" y="4267930"/>
                  <a:pt x="12212284" y="4676690"/>
                </a:cubicBezTo>
                <a:cubicBezTo>
                  <a:pt x="12209296" y="4150957"/>
                  <a:pt x="12215272" y="3696940"/>
                  <a:pt x="12212284" y="3171207"/>
                </a:cubicBezTo>
                <a:lnTo>
                  <a:pt x="12212284" y="1447439"/>
                </a:lnTo>
                <a:lnTo>
                  <a:pt x="12220033" y="15497"/>
                </a:lnTo>
                <a:lnTo>
                  <a:pt x="0" y="0"/>
                </a:lnTo>
                <a:lnTo>
                  <a:pt x="23248" y="1447439"/>
                </a:lnTo>
                <a:lnTo>
                  <a:pt x="23248" y="3157019"/>
                </a:lnTo>
                <a:lnTo>
                  <a:pt x="32212" y="4653537"/>
                </a:lnTo>
                <a:cubicBezTo>
                  <a:pt x="1514335" y="4798396"/>
                  <a:pt x="2099987" y="4746034"/>
                  <a:pt x="3133875" y="4792282"/>
                </a:cubicBezTo>
                <a:close/>
              </a:path>
            </a:pathLst>
          </a:custGeom>
          <a:solidFill>
            <a:srgbClr val="CEF5F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26;p3"/>
          <p:cNvSpPr txBox="1"/>
          <p:nvPr/>
        </p:nvSpPr>
        <p:spPr>
          <a:xfrm>
            <a:off x="6463863" y="6092825"/>
            <a:ext cx="5129048"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0" i="0">
                <a:solidFill>
                  <a:schemeClr val="accent1"/>
                </a:solidFill>
                <a:latin typeface="Arial"/>
                <a:ea typeface="Arial"/>
                <a:cs typeface="Arial"/>
                <a:sym typeface="Arial"/>
              </a:rPr>
              <a:t>meltwater.com</a:t>
            </a:r>
            <a:endParaRPr/>
          </a:p>
        </p:txBody>
      </p:sp>
      <p:sp>
        <p:nvSpPr>
          <p:cNvPr id="27" name="Google Shape;27;p3"/>
          <p:cNvSpPr/>
          <p:nvPr/>
        </p:nvSpPr>
        <p:spPr>
          <a:xfrm>
            <a:off x="695325" y="558206"/>
            <a:ext cx="2572044" cy="297409"/>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28;p3"/>
          <p:cNvSpPr txBox="1">
            <a:spLocks noGrp="1"/>
          </p:cNvSpPr>
          <p:nvPr>
            <p:ph type="ctrTitle"/>
          </p:nvPr>
        </p:nvSpPr>
        <p:spPr>
          <a:xfrm>
            <a:off x="695325" y="1628775"/>
            <a:ext cx="4412703"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3600"/>
              <a:buFont typeface="Arial"/>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
          <p:cNvSpPr txBox="1">
            <a:spLocks noGrp="1"/>
          </p:cNvSpPr>
          <p:nvPr>
            <p:ph type="subTitle" idx="1"/>
          </p:nvPr>
        </p:nvSpPr>
        <p:spPr>
          <a:xfrm>
            <a:off x="695325" y="4180107"/>
            <a:ext cx="4433723" cy="1655762"/>
          </a:xfrm>
          <a:prstGeom prst="rect">
            <a:avLst/>
          </a:prstGeom>
          <a:noFill/>
          <a:ln>
            <a:noFill/>
          </a:ln>
        </p:spPr>
        <p:txBody>
          <a:bodyPr spcFirstLastPara="1" wrap="square" lIns="0" tIns="0" rIns="0" bIns="0" anchor="t" anchorCtr="0">
            <a:noAutofit/>
          </a:bodyPr>
          <a:lstStyle>
            <a:lvl1pPr lvl="0" algn="l">
              <a:lnSpc>
                <a:spcPct val="110000"/>
              </a:lnSpc>
              <a:spcBef>
                <a:spcPts val="300"/>
              </a:spcBef>
              <a:spcAft>
                <a:spcPts val="0"/>
              </a:spcAft>
              <a:buSzPts val="2200"/>
              <a:buNone/>
              <a:defRPr sz="2200">
                <a:solidFill>
                  <a:schemeClr val="accent3"/>
                </a:solidFill>
              </a:defRPr>
            </a:lvl1pPr>
            <a:lvl2pPr lvl="1" algn="ctr">
              <a:lnSpc>
                <a:spcPct val="110000"/>
              </a:lnSpc>
              <a:spcBef>
                <a:spcPts val="300"/>
              </a:spcBef>
              <a:spcAft>
                <a:spcPts val="0"/>
              </a:spcAft>
              <a:buClr>
                <a:schemeClr val="dk1"/>
              </a:buClr>
              <a:buSzPts val="2000"/>
              <a:buNone/>
              <a:defRPr sz="2000"/>
            </a:lvl2pPr>
            <a:lvl3pPr lvl="2" algn="ctr">
              <a:lnSpc>
                <a:spcPct val="110000"/>
              </a:lnSpc>
              <a:spcBef>
                <a:spcPts val="300"/>
              </a:spcBef>
              <a:spcAft>
                <a:spcPts val="0"/>
              </a:spcAft>
              <a:buSzPts val="1800"/>
              <a:buNone/>
              <a:defRPr sz="1800"/>
            </a:lvl3pPr>
            <a:lvl4pPr lvl="3" algn="ctr">
              <a:lnSpc>
                <a:spcPct val="110000"/>
              </a:lnSpc>
              <a:spcBef>
                <a:spcPts val="300"/>
              </a:spcBef>
              <a:spcAft>
                <a:spcPts val="0"/>
              </a:spcAft>
              <a:buClr>
                <a:schemeClr val="dk1"/>
              </a:buClr>
              <a:buSzPts val="1600"/>
              <a:buNone/>
              <a:defRPr sz="1600"/>
            </a:lvl4pPr>
            <a:lvl5pPr lvl="4" algn="ctr">
              <a:lnSpc>
                <a:spcPct val="110000"/>
              </a:lnSpc>
              <a:spcBef>
                <a:spcPts val="300"/>
              </a:spcBef>
              <a:spcAft>
                <a:spcPts val="0"/>
              </a:spcAft>
              <a:buClr>
                <a:schemeClr val="dk1"/>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3"/>
          <p:cNvSpPr txBox="1">
            <a:spLocks noGrp="1"/>
          </p:cNvSpPr>
          <p:nvPr>
            <p:ph type="body" idx="2"/>
          </p:nvPr>
        </p:nvSpPr>
        <p:spPr>
          <a:xfrm>
            <a:off x="695326" y="6134866"/>
            <a:ext cx="4444234" cy="29746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200"/>
              <a:buNone/>
              <a:defRPr sz="1200" cap="none">
                <a:solidFill>
                  <a:schemeClr val="accent1"/>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1_Half">
  <p:cSld name="1_Half">
    <p:bg>
      <p:bgPr>
        <a:solidFill>
          <a:srgbClr val="FFDED2"/>
        </a:solidFill>
        <a:effectLst/>
      </p:bgPr>
    </p:bg>
    <p:spTree>
      <p:nvGrpSpPr>
        <p:cNvPr id="1" name="Shape 229"/>
        <p:cNvGrpSpPr/>
        <p:nvPr/>
      </p:nvGrpSpPr>
      <p:grpSpPr>
        <a:xfrm>
          <a:off x="0" y="0"/>
          <a:ext cx="0" cy="0"/>
          <a:chOff x="0" y="0"/>
          <a:chExt cx="0" cy="0"/>
        </a:xfrm>
      </p:grpSpPr>
      <p:sp>
        <p:nvSpPr>
          <p:cNvPr id="230" name="Google Shape;230;p24"/>
          <p:cNvSpPr txBox="1">
            <a:spLocks noGrp="1"/>
          </p:cNvSpPr>
          <p:nvPr>
            <p:ph type="title"/>
          </p:nvPr>
        </p:nvSpPr>
        <p:spPr>
          <a:xfrm>
            <a:off x="695324" y="549276"/>
            <a:ext cx="5184775"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5"/>
              </a:buClr>
              <a:buSzPts val="2800"/>
              <a:buFont typeface="Arial"/>
              <a:buNone/>
              <a:defRPr>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 name="Google Shape;231;p24"/>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24"/>
          <p:cNvSpPr txBox="1">
            <a:spLocks noGrp="1"/>
          </p:cNvSpPr>
          <p:nvPr>
            <p:ph type="body" idx="1"/>
          </p:nvPr>
        </p:nvSpPr>
        <p:spPr>
          <a:xfrm>
            <a:off x="695324" y="1258094"/>
            <a:ext cx="5184775"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24"/>
          <p:cNvSpPr txBox="1">
            <a:spLocks noGrp="1"/>
          </p:cNvSpPr>
          <p:nvPr>
            <p:ph type="body" idx="2"/>
          </p:nvPr>
        </p:nvSpPr>
        <p:spPr>
          <a:xfrm>
            <a:off x="695324" y="1989138"/>
            <a:ext cx="5184775" cy="3744911"/>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24"/>
          <p:cNvSpPr/>
          <p:nvPr/>
        </p:nvSpPr>
        <p:spPr>
          <a:xfrm>
            <a:off x="6096000" y="0"/>
            <a:ext cx="6096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5" name="Google Shape;235;p24"/>
          <p:cNvSpPr txBox="1">
            <a:spLocks noGrp="1"/>
          </p:cNvSpPr>
          <p:nvPr>
            <p:ph type="body" idx="3"/>
          </p:nvPr>
        </p:nvSpPr>
        <p:spPr>
          <a:xfrm>
            <a:off x="6320269" y="1989138"/>
            <a:ext cx="5184775" cy="3744911"/>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24"/>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gradFill>
            <a:gsLst>
              <a:gs pos="0">
                <a:srgbClr val="FFDED2"/>
              </a:gs>
              <a:gs pos="100000">
                <a:schemeClr val="accent5"/>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7" name="Google Shape;237;p24"/>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lt1"/>
                </a:solidFill>
                <a:latin typeface="Arial"/>
                <a:ea typeface="Arial"/>
                <a:cs typeface="Arial"/>
                <a:sym typeface="Arial"/>
              </a:rPr>
              <a:t>‹#›</a:t>
            </a:fld>
            <a:endParaRPr sz="1000">
              <a:solidFill>
                <a:schemeClr val="lt1"/>
              </a:solidFill>
              <a:latin typeface="Arial"/>
              <a:ea typeface="Arial"/>
              <a:cs typeface="Arial"/>
              <a:sym typeface="Arial"/>
            </a:endParaRPr>
          </a:p>
        </p:txBody>
      </p:sp>
      <p:sp>
        <p:nvSpPr>
          <p:cNvPr id="238" name="Google Shape;238;p24"/>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9" name="Google Shape;239;p24"/>
          <p:cNvSpPr txBox="1">
            <a:spLocks noGrp="1"/>
          </p:cNvSpPr>
          <p:nvPr>
            <p:ph type="body" idx="4"/>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solidFill>
                  <a:schemeClr val="l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Highlight">
  <p:cSld name="Highlight">
    <p:bg>
      <p:bgPr>
        <a:gradFill>
          <a:gsLst>
            <a:gs pos="0">
              <a:schemeClr val="accent2"/>
            </a:gs>
            <a:gs pos="100000">
              <a:schemeClr val="accent1"/>
            </a:gs>
          </a:gsLst>
          <a:lin ang="8100000" scaled="0"/>
        </a:gradFill>
        <a:effectLst/>
      </p:bgPr>
    </p:bg>
    <p:spTree>
      <p:nvGrpSpPr>
        <p:cNvPr id="1" name="Shape 240"/>
        <p:cNvGrpSpPr/>
        <p:nvPr/>
      </p:nvGrpSpPr>
      <p:grpSpPr>
        <a:xfrm>
          <a:off x="0" y="0"/>
          <a:ext cx="0" cy="0"/>
          <a:chOff x="0" y="0"/>
          <a:chExt cx="0" cy="0"/>
        </a:xfrm>
      </p:grpSpPr>
      <p:sp>
        <p:nvSpPr>
          <p:cNvPr id="241" name="Google Shape;241;p25"/>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2" name="Google Shape;242;p25"/>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25"/>
          <p:cNvSpPr txBox="1">
            <a:spLocks noGrp="1"/>
          </p:cNvSpPr>
          <p:nvPr>
            <p:ph type="body" idx="1"/>
          </p:nvPr>
        </p:nvSpPr>
        <p:spPr>
          <a:xfrm>
            <a:off x="695324" y="1989137"/>
            <a:ext cx="6809061" cy="82763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600"/>
              </a:spcBef>
              <a:spcAft>
                <a:spcPts val="0"/>
              </a:spcAft>
              <a:buSzPts val="4000"/>
              <a:buNone/>
              <a:defRPr sz="4000" b="0"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25"/>
          <p:cNvSpPr txBox="1">
            <a:spLocks noGrp="1"/>
          </p:cNvSpPr>
          <p:nvPr>
            <p:ph type="body" idx="2"/>
          </p:nvPr>
        </p:nvSpPr>
        <p:spPr>
          <a:xfrm>
            <a:off x="695326" y="2879834"/>
            <a:ext cx="6809060" cy="285421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600"/>
              </a:spcBef>
              <a:spcAft>
                <a:spcPts val="0"/>
              </a:spcAft>
              <a:buSzPts val="1800"/>
              <a:buNone/>
              <a:defRPr sz="1800">
                <a:solidFill>
                  <a:schemeClr val="dk1"/>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25"/>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 name="Google Shape;246;p25"/>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
        <p:nvSpPr>
          <p:cNvPr id="247" name="Google Shape;247;p25"/>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8" name="Google Shape;248;p25"/>
          <p:cNvSpPr txBox="1">
            <a:spLocks noGrp="1"/>
          </p:cNvSpPr>
          <p:nvPr>
            <p:ph type="body" idx="3"/>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Highlight Content">
  <p:cSld name="Highlight Content">
    <p:spTree>
      <p:nvGrpSpPr>
        <p:cNvPr id="1" name="Shape 249"/>
        <p:cNvGrpSpPr/>
        <p:nvPr/>
      </p:nvGrpSpPr>
      <p:grpSpPr>
        <a:xfrm>
          <a:off x="0" y="0"/>
          <a:ext cx="0" cy="0"/>
          <a:chOff x="0" y="0"/>
          <a:chExt cx="0" cy="0"/>
        </a:xfrm>
      </p:grpSpPr>
      <p:sp>
        <p:nvSpPr>
          <p:cNvPr id="250" name="Google Shape;250;p26"/>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26"/>
          <p:cNvSpPr txBox="1">
            <a:spLocks noGrp="1"/>
          </p:cNvSpPr>
          <p:nvPr>
            <p:ph type="body" idx="1"/>
          </p:nvPr>
        </p:nvSpPr>
        <p:spPr>
          <a:xfrm>
            <a:off x="695325" y="1989137"/>
            <a:ext cx="10801350" cy="143986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Clr>
                <a:schemeClr val="accent1"/>
              </a:buClr>
              <a:buSzPts val="2200"/>
              <a:buFont typeface="Courier New"/>
              <a:buNone/>
              <a:defRPr sz="2200">
                <a:solidFill>
                  <a:schemeClr val="accent1"/>
                </a:solidFill>
              </a:defRPr>
            </a:lvl1pPr>
            <a:lvl2pPr marL="914400" lvl="1" indent="-381000" algn="l">
              <a:lnSpc>
                <a:spcPct val="110000"/>
              </a:lnSpc>
              <a:spcBef>
                <a:spcPts val="300"/>
              </a:spcBef>
              <a:spcAft>
                <a:spcPts val="0"/>
              </a:spcAft>
              <a:buClr>
                <a:schemeClr val="dk1"/>
              </a:buClr>
              <a:buSzPts val="2400"/>
              <a:buChar char="•"/>
              <a:defRPr sz="2400"/>
            </a:lvl2pPr>
            <a:lvl3pPr marL="1371600" lvl="2" indent="-381000" algn="l">
              <a:lnSpc>
                <a:spcPct val="110000"/>
              </a:lnSpc>
              <a:spcBef>
                <a:spcPts val="300"/>
              </a:spcBef>
              <a:spcAft>
                <a:spcPts val="0"/>
              </a:spcAft>
              <a:buSzPts val="2400"/>
              <a:buChar char="•"/>
              <a:defRPr sz="2400"/>
            </a:lvl3pPr>
            <a:lvl4pPr marL="1828800" lvl="3" indent="-381000" algn="l">
              <a:lnSpc>
                <a:spcPct val="110000"/>
              </a:lnSpc>
              <a:spcBef>
                <a:spcPts val="300"/>
              </a:spcBef>
              <a:spcAft>
                <a:spcPts val="0"/>
              </a:spcAft>
              <a:buClr>
                <a:schemeClr val="dk1"/>
              </a:buClr>
              <a:buSzPts val="2400"/>
              <a:buChar char="–"/>
              <a:defRPr sz="2400"/>
            </a:lvl4pPr>
            <a:lvl5pPr marL="2286000" lvl="4" indent="-350520" algn="l">
              <a:lnSpc>
                <a:spcPct val="110000"/>
              </a:lnSpc>
              <a:spcBef>
                <a:spcPts val="300"/>
              </a:spcBef>
              <a:spcAft>
                <a:spcPts val="0"/>
              </a:spcAft>
              <a:buClr>
                <a:schemeClr val="dk1"/>
              </a:buClr>
              <a:buSzPts val="1920"/>
              <a:buChar char="o"/>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26"/>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26"/>
          <p:cNvSpPr txBox="1">
            <a:spLocks noGrp="1"/>
          </p:cNvSpPr>
          <p:nvPr>
            <p:ph type="body" idx="2"/>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26"/>
          <p:cNvSpPr txBox="1">
            <a:spLocks noGrp="1"/>
          </p:cNvSpPr>
          <p:nvPr>
            <p:ph type="body" idx="3"/>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2">
  <p:cSld name="1:2">
    <p:spTree>
      <p:nvGrpSpPr>
        <p:cNvPr id="1" name="Shape 263"/>
        <p:cNvGrpSpPr/>
        <p:nvPr/>
      </p:nvGrpSpPr>
      <p:grpSpPr>
        <a:xfrm>
          <a:off x="0" y="0"/>
          <a:ext cx="0" cy="0"/>
          <a:chOff x="0" y="0"/>
          <a:chExt cx="0" cy="0"/>
        </a:xfrm>
      </p:grpSpPr>
      <p:sp>
        <p:nvSpPr>
          <p:cNvPr id="264" name="Google Shape;264;p28"/>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28"/>
          <p:cNvSpPr txBox="1">
            <a:spLocks noGrp="1"/>
          </p:cNvSpPr>
          <p:nvPr>
            <p:ph type="body" idx="1"/>
          </p:nvPr>
        </p:nvSpPr>
        <p:spPr>
          <a:xfrm>
            <a:off x="698500" y="1989137"/>
            <a:ext cx="3369003" cy="3744913"/>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28"/>
          <p:cNvSpPr txBox="1">
            <a:spLocks noGrp="1"/>
          </p:cNvSpPr>
          <p:nvPr>
            <p:ph type="body" idx="2"/>
          </p:nvPr>
        </p:nvSpPr>
        <p:spPr>
          <a:xfrm>
            <a:off x="4412701" y="1989137"/>
            <a:ext cx="7083973" cy="3744913"/>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 name="Google Shape;267;p28"/>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28"/>
          <p:cNvSpPr txBox="1">
            <a:spLocks noGrp="1"/>
          </p:cNvSpPr>
          <p:nvPr>
            <p:ph type="body" idx="3"/>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28"/>
          <p:cNvSpPr txBox="1">
            <a:spLocks noGrp="1"/>
          </p:cNvSpPr>
          <p:nvPr>
            <p:ph type="body" idx="4"/>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70"/>
        <p:cNvGrpSpPr/>
        <p:nvPr/>
      </p:nvGrpSpPr>
      <p:grpSpPr>
        <a:xfrm>
          <a:off x="0" y="0"/>
          <a:ext cx="0" cy="0"/>
          <a:chOff x="0" y="0"/>
          <a:chExt cx="0" cy="0"/>
        </a:xfrm>
      </p:grpSpPr>
      <p:sp>
        <p:nvSpPr>
          <p:cNvPr id="271" name="Google Shape;271;p29"/>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29"/>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29"/>
          <p:cNvSpPr txBox="1">
            <a:spLocks noGrp="1"/>
          </p:cNvSpPr>
          <p:nvPr>
            <p:ph type="body" idx="1"/>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29"/>
          <p:cNvSpPr txBox="1">
            <a:spLocks noGrp="1"/>
          </p:cNvSpPr>
          <p:nvPr>
            <p:ph type="body" idx="2"/>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alf Image + Content">
  <p:cSld name="Half Image + Content">
    <p:spTree>
      <p:nvGrpSpPr>
        <p:cNvPr id="1" name="Shape 275"/>
        <p:cNvGrpSpPr/>
        <p:nvPr/>
      </p:nvGrpSpPr>
      <p:grpSpPr>
        <a:xfrm>
          <a:off x="0" y="0"/>
          <a:ext cx="0" cy="0"/>
          <a:chOff x="0" y="0"/>
          <a:chExt cx="0" cy="0"/>
        </a:xfrm>
      </p:grpSpPr>
      <p:sp>
        <p:nvSpPr>
          <p:cNvPr id="276" name="Google Shape;276;p30"/>
          <p:cNvSpPr txBox="1">
            <a:spLocks noGrp="1"/>
          </p:cNvSpPr>
          <p:nvPr>
            <p:ph type="title"/>
          </p:nvPr>
        </p:nvSpPr>
        <p:spPr>
          <a:xfrm>
            <a:off x="6311900" y="549276"/>
            <a:ext cx="5184774"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30"/>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30"/>
          <p:cNvSpPr>
            <a:spLocks noGrp="1"/>
          </p:cNvSpPr>
          <p:nvPr>
            <p:ph type="pic" idx="2"/>
          </p:nvPr>
        </p:nvSpPr>
        <p:spPr>
          <a:xfrm>
            <a:off x="0" y="0"/>
            <a:ext cx="5738813" cy="6164672"/>
          </a:xfrm>
          <a:prstGeom prst="rect">
            <a:avLst/>
          </a:prstGeom>
          <a:solidFill>
            <a:srgbClr val="F2F2F2"/>
          </a:solidFill>
          <a:ln>
            <a:noFill/>
          </a:ln>
        </p:spPr>
      </p:sp>
      <p:sp>
        <p:nvSpPr>
          <p:cNvPr id="279" name="Google Shape;279;p30"/>
          <p:cNvSpPr txBox="1">
            <a:spLocks noGrp="1"/>
          </p:cNvSpPr>
          <p:nvPr>
            <p:ph type="body" idx="1"/>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Laptop + Phone">
  <p:cSld name="Laptop + Phone">
    <p:spTree>
      <p:nvGrpSpPr>
        <p:cNvPr id="1" name="Shape 280"/>
        <p:cNvGrpSpPr/>
        <p:nvPr/>
      </p:nvGrpSpPr>
      <p:grpSpPr>
        <a:xfrm>
          <a:off x="0" y="0"/>
          <a:ext cx="0" cy="0"/>
          <a:chOff x="0" y="0"/>
          <a:chExt cx="0" cy="0"/>
        </a:xfrm>
      </p:grpSpPr>
      <p:sp>
        <p:nvSpPr>
          <p:cNvPr id="281" name="Google Shape;281;p31"/>
          <p:cNvSpPr txBox="1">
            <a:spLocks noGrp="1"/>
          </p:cNvSpPr>
          <p:nvPr>
            <p:ph type="title"/>
          </p:nvPr>
        </p:nvSpPr>
        <p:spPr>
          <a:xfrm>
            <a:off x="695325" y="549276"/>
            <a:ext cx="5190468"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31"/>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31"/>
          <p:cNvSpPr>
            <a:spLocks noGrp="1"/>
          </p:cNvSpPr>
          <p:nvPr>
            <p:ph type="pic" idx="2"/>
          </p:nvPr>
        </p:nvSpPr>
        <p:spPr>
          <a:xfrm>
            <a:off x="6732587" y="725980"/>
            <a:ext cx="5459413" cy="3130550"/>
          </a:xfrm>
          <a:prstGeom prst="rect">
            <a:avLst/>
          </a:prstGeom>
          <a:solidFill>
            <a:schemeClr val="lt1"/>
          </a:solidFill>
          <a:ln>
            <a:noFill/>
          </a:ln>
        </p:spPr>
      </p:sp>
      <p:sp>
        <p:nvSpPr>
          <p:cNvPr id="284" name="Google Shape;284;p31"/>
          <p:cNvSpPr txBox="1">
            <a:spLocks noGrp="1"/>
          </p:cNvSpPr>
          <p:nvPr>
            <p:ph type="body" idx="1"/>
          </p:nvPr>
        </p:nvSpPr>
        <p:spPr>
          <a:xfrm>
            <a:off x="695324" y="1258094"/>
            <a:ext cx="5184775"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31"/>
          <p:cNvSpPr txBox="1">
            <a:spLocks noGrp="1"/>
          </p:cNvSpPr>
          <p:nvPr>
            <p:ph type="body" idx="3"/>
          </p:nvPr>
        </p:nvSpPr>
        <p:spPr>
          <a:xfrm>
            <a:off x="695324" y="1989138"/>
            <a:ext cx="5184775" cy="3744911"/>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31"/>
          <p:cNvSpPr>
            <a:spLocks noGrp="1"/>
          </p:cNvSpPr>
          <p:nvPr>
            <p:ph type="pic" idx="4"/>
          </p:nvPr>
        </p:nvSpPr>
        <p:spPr>
          <a:xfrm>
            <a:off x="7243543" y="3132083"/>
            <a:ext cx="2236788" cy="3725918"/>
          </a:xfrm>
          <a:prstGeom prst="round2SameRect">
            <a:avLst>
              <a:gd name="adj1" fmla="val 11010"/>
              <a:gd name="adj2" fmla="val 0"/>
            </a:avLst>
          </a:prstGeom>
          <a:solidFill>
            <a:schemeClr val="lt1"/>
          </a:solidFill>
          <a:ln>
            <a:noFill/>
          </a:ln>
        </p:spPr>
      </p:sp>
      <p:sp>
        <p:nvSpPr>
          <p:cNvPr id="287" name="Google Shape;287;p31"/>
          <p:cNvSpPr txBox="1">
            <a:spLocks noGrp="1"/>
          </p:cNvSpPr>
          <p:nvPr>
            <p:ph type="body" idx="5"/>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Laptop 02">
  <p:cSld name="Laptop 02">
    <p:spTree>
      <p:nvGrpSpPr>
        <p:cNvPr id="1" name="Shape 288"/>
        <p:cNvGrpSpPr/>
        <p:nvPr/>
      </p:nvGrpSpPr>
      <p:grpSpPr>
        <a:xfrm>
          <a:off x="0" y="0"/>
          <a:ext cx="0" cy="0"/>
          <a:chOff x="0" y="0"/>
          <a:chExt cx="0" cy="0"/>
        </a:xfrm>
      </p:grpSpPr>
      <p:sp>
        <p:nvSpPr>
          <p:cNvPr id="289" name="Google Shape;289;p32"/>
          <p:cNvSpPr/>
          <p:nvPr/>
        </p:nvSpPr>
        <p:spPr>
          <a:xfrm>
            <a:off x="7304688" y="0"/>
            <a:ext cx="4887311" cy="6858000"/>
          </a:xfrm>
          <a:prstGeom prst="rect">
            <a:avLst/>
          </a:prstGeom>
          <a:solidFill>
            <a:srgbClr val="CE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 name="Google Shape;290;p32"/>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gradFill>
            <a:gsLst>
              <a:gs pos="0">
                <a:schemeClr val="accent2"/>
              </a:gs>
              <a:gs pos="100000">
                <a:schemeClr val="accent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1" name="Google Shape;291;p32"/>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2"/>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32"/>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
        <p:nvSpPr>
          <p:cNvPr id="294" name="Google Shape;294;p32"/>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5" name="Google Shape;295;p32"/>
          <p:cNvSpPr txBox="1">
            <a:spLocks noGrp="1"/>
          </p:cNvSpPr>
          <p:nvPr>
            <p:ph type="body" idx="1"/>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32"/>
          <p:cNvSpPr txBox="1">
            <a:spLocks noGrp="1"/>
          </p:cNvSpPr>
          <p:nvPr>
            <p:ph type="body" idx="2"/>
          </p:nvPr>
        </p:nvSpPr>
        <p:spPr>
          <a:xfrm>
            <a:off x="695326" y="2092326"/>
            <a:ext cx="2741558" cy="3425606"/>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32"/>
          <p:cNvSpPr>
            <a:spLocks noGrp="1"/>
          </p:cNvSpPr>
          <p:nvPr>
            <p:ph type="pic" idx="3"/>
          </p:nvPr>
        </p:nvSpPr>
        <p:spPr>
          <a:xfrm>
            <a:off x="4235669" y="2260490"/>
            <a:ext cx="5139560" cy="2921110"/>
          </a:xfrm>
          <a:prstGeom prst="rect">
            <a:avLst/>
          </a:prstGeom>
          <a:solidFill>
            <a:schemeClr val="lt1"/>
          </a:solidFill>
          <a:ln>
            <a:noFill/>
          </a:ln>
        </p:spPr>
      </p:sp>
      <p:sp>
        <p:nvSpPr>
          <p:cNvPr id="298" name="Google Shape;298;p32"/>
          <p:cNvSpPr txBox="1">
            <a:spLocks noGrp="1"/>
          </p:cNvSpPr>
          <p:nvPr>
            <p:ph type="body" idx="4"/>
          </p:nvPr>
        </p:nvSpPr>
        <p:spPr>
          <a:xfrm>
            <a:off x="9764111" y="2092325"/>
            <a:ext cx="1755228" cy="3446627"/>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32"/>
          <p:cNvSpPr txBox="1">
            <a:spLocks noGrp="1"/>
          </p:cNvSpPr>
          <p:nvPr>
            <p:ph type="body" idx="5"/>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aptop">
  <p:cSld name="Laptop">
    <p:spTree>
      <p:nvGrpSpPr>
        <p:cNvPr id="1" name="Shape 300"/>
        <p:cNvGrpSpPr/>
        <p:nvPr/>
      </p:nvGrpSpPr>
      <p:grpSpPr>
        <a:xfrm>
          <a:off x="0" y="0"/>
          <a:ext cx="0" cy="0"/>
          <a:chOff x="0" y="0"/>
          <a:chExt cx="0" cy="0"/>
        </a:xfrm>
      </p:grpSpPr>
      <p:sp>
        <p:nvSpPr>
          <p:cNvPr id="301" name="Google Shape;301;p33"/>
          <p:cNvSpPr/>
          <p:nvPr/>
        </p:nvSpPr>
        <p:spPr>
          <a:xfrm rot="10800000" flipH="1">
            <a:off x="0" y="3990108"/>
            <a:ext cx="12189036" cy="2865321"/>
          </a:xfrm>
          <a:custGeom>
            <a:avLst/>
            <a:gdLst/>
            <a:ahLst/>
            <a:cxnLst/>
            <a:rect l="l" t="t" r="r" b="b"/>
            <a:pathLst>
              <a:path w="12189036" h="5299901" extrusionOk="0">
                <a:moveTo>
                  <a:pt x="0" y="4961487"/>
                </a:moveTo>
                <a:cubicBezTo>
                  <a:pt x="0" y="4961487"/>
                  <a:pt x="2345865" y="5722919"/>
                  <a:pt x="6539217" y="4961487"/>
                </a:cubicBezTo>
                <a:cubicBezTo>
                  <a:pt x="6539217" y="4961487"/>
                  <a:pt x="10098223" y="4259396"/>
                  <a:pt x="12189036" y="4982447"/>
                </a:cubicBezTo>
                <a:lnTo>
                  <a:pt x="12189036" y="0"/>
                </a:lnTo>
                <a:lnTo>
                  <a:pt x="0" y="0"/>
                </a:lnTo>
                <a:lnTo>
                  <a:pt x="0" y="4961487"/>
                </a:lnTo>
                <a:close/>
              </a:path>
            </a:pathLst>
          </a:custGeom>
          <a:gradFill>
            <a:gsLst>
              <a:gs pos="0">
                <a:schemeClr val="accent2"/>
              </a:gs>
              <a:gs pos="100000">
                <a:schemeClr val="accent1"/>
              </a:gs>
            </a:gsLst>
            <a:lin ang="189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2" name="Google Shape;302;p33"/>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3" name="Google Shape;303;p33"/>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4" name="Google Shape;304;p33"/>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33"/>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
        <p:nvSpPr>
          <p:cNvPr id="306" name="Google Shape;306;p33"/>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7" name="Google Shape;307;p33"/>
          <p:cNvSpPr txBox="1">
            <a:spLocks noGrp="1"/>
          </p:cNvSpPr>
          <p:nvPr>
            <p:ph type="body" idx="1"/>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33"/>
          <p:cNvSpPr txBox="1">
            <a:spLocks noGrp="1"/>
          </p:cNvSpPr>
          <p:nvPr>
            <p:ph type="body" idx="2"/>
          </p:nvPr>
        </p:nvSpPr>
        <p:spPr>
          <a:xfrm>
            <a:off x="695325" y="2092325"/>
            <a:ext cx="4084638" cy="1647825"/>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33"/>
          <p:cNvSpPr>
            <a:spLocks noGrp="1"/>
          </p:cNvSpPr>
          <p:nvPr>
            <p:ph type="pic" idx="3"/>
          </p:nvPr>
        </p:nvSpPr>
        <p:spPr>
          <a:xfrm>
            <a:off x="5334000" y="2092325"/>
            <a:ext cx="5459413" cy="3130550"/>
          </a:xfrm>
          <a:prstGeom prst="rect">
            <a:avLst/>
          </a:prstGeom>
          <a:solidFill>
            <a:schemeClr val="lt1"/>
          </a:solidFill>
          <a:ln>
            <a:noFill/>
          </a:ln>
        </p:spPr>
      </p:sp>
      <p:sp>
        <p:nvSpPr>
          <p:cNvPr id="310" name="Google Shape;310;p33"/>
          <p:cNvSpPr txBox="1">
            <a:spLocks noGrp="1"/>
          </p:cNvSpPr>
          <p:nvPr>
            <p:ph type="body" idx="4"/>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Phone">
  <p:cSld name="Phone">
    <p:bg>
      <p:bgPr>
        <a:solidFill>
          <a:srgbClr val="CEF5F5"/>
        </a:solidFill>
        <a:effectLst/>
      </p:bgPr>
    </p:bg>
    <p:spTree>
      <p:nvGrpSpPr>
        <p:cNvPr id="1" name="Shape 311"/>
        <p:cNvGrpSpPr/>
        <p:nvPr/>
      </p:nvGrpSpPr>
      <p:grpSpPr>
        <a:xfrm>
          <a:off x="0" y="0"/>
          <a:ext cx="0" cy="0"/>
          <a:chOff x="0" y="0"/>
          <a:chExt cx="0" cy="0"/>
        </a:xfrm>
      </p:grpSpPr>
      <p:sp>
        <p:nvSpPr>
          <p:cNvPr id="312" name="Google Shape;312;p34"/>
          <p:cNvSpPr/>
          <p:nvPr/>
        </p:nvSpPr>
        <p:spPr>
          <a:xfrm>
            <a:off x="0" y="0"/>
            <a:ext cx="6096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3" name="Google Shape;313;p34"/>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gradFill>
            <a:gsLst>
              <a:gs pos="0">
                <a:schemeClr val="accent2"/>
              </a:gs>
              <a:gs pos="100000">
                <a:schemeClr val="accent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4" name="Google Shape;314;p34"/>
          <p:cNvSpPr txBox="1">
            <a:spLocks noGrp="1"/>
          </p:cNvSpPr>
          <p:nvPr>
            <p:ph type="title"/>
          </p:nvPr>
        </p:nvSpPr>
        <p:spPr>
          <a:xfrm>
            <a:off x="695324" y="549276"/>
            <a:ext cx="5184775"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34"/>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34"/>
          <p:cNvSpPr txBox="1">
            <a:spLocks noGrp="1"/>
          </p:cNvSpPr>
          <p:nvPr>
            <p:ph type="body" idx="1"/>
          </p:nvPr>
        </p:nvSpPr>
        <p:spPr>
          <a:xfrm>
            <a:off x="695324" y="1258094"/>
            <a:ext cx="5184775"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34"/>
          <p:cNvSpPr txBox="1">
            <a:spLocks noGrp="1"/>
          </p:cNvSpPr>
          <p:nvPr>
            <p:ph type="body" idx="2"/>
          </p:nvPr>
        </p:nvSpPr>
        <p:spPr>
          <a:xfrm>
            <a:off x="695324" y="1989138"/>
            <a:ext cx="5184775" cy="3744911"/>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34"/>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
        <p:nvSpPr>
          <p:cNvPr id="319" name="Google Shape;319;p34"/>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0" name="Google Shape;320;p34"/>
          <p:cNvSpPr>
            <a:spLocks noGrp="1"/>
          </p:cNvSpPr>
          <p:nvPr>
            <p:ph type="pic" idx="3"/>
          </p:nvPr>
        </p:nvSpPr>
        <p:spPr>
          <a:xfrm>
            <a:off x="8021781" y="900545"/>
            <a:ext cx="2310791" cy="4974361"/>
          </a:xfrm>
          <a:prstGeom prst="roundRect">
            <a:avLst>
              <a:gd name="adj" fmla="val 13070"/>
            </a:avLst>
          </a:prstGeom>
          <a:solidFill>
            <a:schemeClr val="lt1"/>
          </a:solidFill>
          <a:ln>
            <a:noFill/>
          </a:ln>
        </p:spPr>
      </p:sp>
      <p:sp>
        <p:nvSpPr>
          <p:cNvPr id="321" name="Google Shape;321;p34"/>
          <p:cNvSpPr txBox="1">
            <a:spLocks noGrp="1"/>
          </p:cNvSpPr>
          <p:nvPr>
            <p:ph type="body" idx="4"/>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03">
  <p:cSld name="Title Slide 03">
    <p:spTree>
      <p:nvGrpSpPr>
        <p:cNvPr id="1" name="Shape 31"/>
        <p:cNvGrpSpPr/>
        <p:nvPr/>
      </p:nvGrpSpPr>
      <p:grpSpPr>
        <a:xfrm>
          <a:off x="0" y="0"/>
          <a:ext cx="0" cy="0"/>
          <a:chOff x="0" y="0"/>
          <a:chExt cx="0" cy="0"/>
        </a:xfrm>
      </p:grpSpPr>
      <p:sp>
        <p:nvSpPr>
          <p:cNvPr id="32" name="Google Shape;32;p4"/>
          <p:cNvSpPr>
            <a:spLocks noGrp="1"/>
          </p:cNvSpPr>
          <p:nvPr>
            <p:ph type="pic" idx="2"/>
          </p:nvPr>
        </p:nvSpPr>
        <p:spPr>
          <a:xfrm>
            <a:off x="0" y="-7938"/>
            <a:ext cx="12192000" cy="6865938"/>
          </a:xfrm>
          <a:prstGeom prst="rect">
            <a:avLst/>
          </a:prstGeom>
          <a:noFill/>
          <a:ln>
            <a:noFill/>
          </a:ln>
        </p:spPr>
      </p:sp>
      <p:sp>
        <p:nvSpPr>
          <p:cNvPr id="33" name="Google Shape;33;p4"/>
          <p:cNvSpPr/>
          <p:nvPr/>
        </p:nvSpPr>
        <p:spPr>
          <a:xfrm>
            <a:off x="-2" y="-8250"/>
            <a:ext cx="12192000" cy="6866250"/>
          </a:xfrm>
          <a:prstGeom prst="rect">
            <a:avLst/>
          </a:prstGeom>
          <a:gradFill>
            <a:gsLst>
              <a:gs pos="0">
                <a:srgbClr val="CEF5F5">
                  <a:alpha val="65882"/>
                </a:srgbClr>
              </a:gs>
              <a:gs pos="11000">
                <a:srgbClr val="CEF5F5">
                  <a:alpha val="65882"/>
                </a:srgbClr>
              </a:gs>
              <a:gs pos="100000">
                <a:schemeClr val="accen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4"/>
          <p:cNvSpPr/>
          <p:nvPr/>
        </p:nvSpPr>
        <p:spPr>
          <a:xfrm>
            <a:off x="695325" y="558206"/>
            <a:ext cx="2572044" cy="297409"/>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35;p4"/>
          <p:cNvSpPr txBox="1">
            <a:spLocks noGrp="1"/>
          </p:cNvSpPr>
          <p:nvPr>
            <p:ph type="ctrTitle"/>
          </p:nvPr>
        </p:nvSpPr>
        <p:spPr>
          <a:xfrm>
            <a:off x="714060" y="2738649"/>
            <a:ext cx="8747992" cy="91255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
          <p:cNvSpPr txBox="1">
            <a:spLocks noGrp="1"/>
          </p:cNvSpPr>
          <p:nvPr>
            <p:ph type="subTitle" idx="1"/>
          </p:nvPr>
        </p:nvSpPr>
        <p:spPr>
          <a:xfrm>
            <a:off x="714061" y="3429000"/>
            <a:ext cx="8747991" cy="575868"/>
          </a:xfrm>
          <a:prstGeom prst="rect">
            <a:avLst/>
          </a:prstGeom>
          <a:noFill/>
          <a:ln>
            <a:noFill/>
          </a:ln>
        </p:spPr>
        <p:txBody>
          <a:bodyPr spcFirstLastPara="1" wrap="square" lIns="0" tIns="0" rIns="0" bIns="0" anchor="t" anchorCtr="0">
            <a:noAutofit/>
          </a:bodyPr>
          <a:lstStyle>
            <a:lvl1pPr lvl="0" algn="l">
              <a:lnSpc>
                <a:spcPct val="110000"/>
              </a:lnSpc>
              <a:spcBef>
                <a:spcPts val="300"/>
              </a:spcBef>
              <a:spcAft>
                <a:spcPts val="0"/>
              </a:spcAft>
              <a:buSzPts val="2200"/>
              <a:buNone/>
              <a:defRPr sz="2200">
                <a:solidFill>
                  <a:srgbClr val="CEF5F5"/>
                </a:solidFill>
              </a:defRPr>
            </a:lvl1pPr>
            <a:lvl2pPr lvl="1" algn="ctr">
              <a:lnSpc>
                <a:spcPct val="110000"/>
              </a:lnSpc>
              <a:spcBef>
                <a:spcPts val="300"/>
              </a:spcBef>
              <a:spcAft>
                <a:spcPts val="0"/>
              </a:spcAft>
              <a:buClr>
                <a:schemeClr val="dk1"/>
              </a:buClr>
              <a:buSzPts val="2000"/>
              <a:buNone/>
              <a:defRPr sz="2000"/>
            </a:lvl2pPr>
            <a:lvl3pPr lvl="2" algn="ctr">
              <a:lnSpc>
                <a:spcPct val="110000"/>
              </a:lnSpc>
              <a:spcBef>
                <a:spcPts val="300"/>
              </a:spcBef>
              <a:spcAft>
                <a:spcPts val="0"/>
              </a:spcAft>
              <a:buSzPts val="1800"/>
              <a:buNone/>
              <a:defRPr sz="1800"/>
            </a:lvl3pPr>
            <a:lvl4pPr lvl="3" algn="ctr">
              <a:lnSpc>
                <a:spcPct val="110000"/>
              </a:lnSpc>
              <a:spcBef>
                <a:spcPts val="300"/>
              </a:spcBef>
              <a:spcAft>
                <a:spcPts val="0"/>
              </a:spcAft>
              <a:buClr>
                <a:schemeClr val="dk1"/>
              </a:buClr>
              <a:buSzPts val="1600"/>
              <a:buNone/>
              <a:defRPr sz="1600"/>
            </a:lvl4pPr>
            <a:lvl5pPr lvl="4" algn="ctr">
              <a:lnSpc>
                <a:spcPct val="110000"/>
              </a:lnSpc>
              <a:spcBef>
                <a:spcPts val="300"/>
              </a:spcBef>
              <a:spcAft>
                <a:spcPts val="0"/>
              </a:spcAft>
              <a:buClr>
                <a:schemeClr val="dk1"/>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 name="Google Shape;37;p4"/>
          <p:cNvSpPr txBox="1">
            <a:spLocks noGrp="1"/>
          </p:cNvSpPr>
          <p:nvPr>
            <p:ph type="body" idx="3"/>
          </p:nvPr>
        </p:nvSpPr>
        <p:spPr>
          <a:xfrm>
            <a:off x="714061" y="4061920"/>
            <a:ext cx="4444234" cy="29746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200"/>
              <a:buNone/>
              <a:defRPr sz="1200" cap="none">
                <a:solidFill>
                  <a:schemeClr val="lt1"/>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
          <p:cNvSpPr txBox="1"/>
          <p:nvPr/>
        </p:nvSpPr>
        <p:spPr>
          <a:xfrm>
            <a:off x="594791" y="6090569"/>
            <a:ext cx="51290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a:solidFill>
                  <a:schemeClr val="lt1"/>
                </a:solidFill>
                <a:latin typeface="Arial"/>
                <a:ea typeface="Arial"/>
                <a:cs typeface="Arial"/>
                <a:sym typeface="Arial"/>
              </a:rPr>
              <a:t>meltwater.com</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Phone 03">
  <p:cSld name="Phone 03">
    <p:bg>
      <p:bgPr>
        <a:solidFill>
          <a:srgbClr val="CEF5F5"/>
        </a:solidFill>
        <a:effectLst/>
      </p:bgPr>
    </p:bg>
    <p:spTree>
      <p:nvGrpSpPr>
        <p:cNvPr id="1" name="Shape 322"/>
        <p:cNvGrpSpPr/>
        <p:nvPr/>
      </p:nvGrpSpPr>
      <p:grpSpPr>
        <a:xfrm>
          <a:off x="0" y="0"/>
          <a:ext cx="0" cy="0"/>
          <a:chOff x="0" y="0"/>
          <a:chExt cx="0" cy="0"/>
        </a:xfrm>
      </p:grpSpPr>
      <p:sp>
        <p:nvSpPr>
          <p:cNvPr id="323" name="Google Shape;323;p35"/>
          <p:cNvSpPr/>
          <p:nvPr/>
        </p:nvSpPr>
        <p:spPr>
          <a:xfrm>
            <a:off x="0" y="0"/>
            <a:ext cx="6096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4" name="Google Shape;324;p35"/>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gradFill>
            <a:gsLst>
              <a:gs pos="0">
                <a:schemeClr val="accent2"/>
              </a:gs>
              <a:gs pos="100000">
                <a:schemeClr val="accent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5" name="Google Shape;325;p35"/>
          <p:cNvSpPr txBox="1">
            <a:spLocks noGrp="1"/>
          </p:cNvSpPr>
          <p:nvPr>
            <p:ph type="title"/>
          </p:nvPr>
        </p:nvSpPr>
        <p:spPr>
          <a:xfrm>
            <a:off x="695324" y="549276"/>
            <a:ext cx="5774749"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35"/>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 name="Google Shape;327;p35"/>
          <p:cNvSpPr txBox="1">
            <a:spLocks noGrp="1"/>
          </p:cNvSpPr>
          <p:nvPr>
            <p:ph type="body" idx="1"/>
          </p:nvPr>
        </p:nvSpPr>
        <p:spPr>
          <a:xfrm>
            <a:off x="695324" y="1258094"/>
            <a:ext cx="5774749"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35"/>
          <p:cNvSpPr txBox="1">
            <a:spLocks noGrp="1"/>
          </p:cNvSpPr>
          <p:nvPr>
            <p:ph type="body" idx="2"/>
          </p:nvPr>
        </p:nvSpPr>
        <p:spPr>
          <a:xfrm>
            <a:off x="695324" y="1989138"/>
            <a:ext cx="3336349" cy="3744911"/>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35"/>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
        <p:nvSpPr>
          <p:cNvPr id="330" name="Google Shape;330;p35"/>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1" name="Google Shape;331;p35"/>
          <p:cNvSpPr>
            <a:spLocks noGrp="1"/>
          </p:cNvSpPr>
          <p:nvPr>
            <p:ph type="pic" idx="3"/>
          </p:nvPr>
        </p:nvSpPr>
        <p:spPr>
          <a:xfrm>
            <a:off x="5005810" y="2375015"/>
            <a:ext cx="1857991" cy="3999635"/>
          </a:xfrm>
          <a:prstGeom prst="roundRect">
            <a:avLst>
              <a:gd name="adj" fmla="val 13070"/>
            </a:avLst>
          </a:prstGeom>
          <a:solidFill>
            <a:schemeClr val="lt1"/>
          </a:solidFill>
          <a:ln>
            <a:noFill/>
          </a:ln>
        </p:spPr>
      </p:sp>
      <p:sp>
        <p:nvSpPr>
          <p:cNvPr id="332" name="Google Shape;332;p35"/>
          <p:cNvSpPr>
            <a:spLocks noGrp="1"/>
          </p:cNvSpPr>
          <p:nvPr>
            <p:ph type="pic" idx="4"/>
          </p:nvPr>
        </p:nvSpPr>
        <p:spPr>
          <a:xfrm>
            <a:off x="7268869" y="1502179"/>
            <a:ext cx="1857991" cy="3999635"/>
          </a:xfrm>
          <a:prstGeom prst="roundRect">
            <a:avLst>
              <a:gd name="adj" fmla="val 13070"/>
            </a:avLst>
          </a:prstGeom>
          <a:solidFill>
            <a:schemeClr val="lt1"/>
          </a:solidFill>
          <a:ln>
            <a:noFill/>
          </a:ln>
        </p:spPr>
      </p:sp>
      <p:sp>
        <p:nvSpPr>
          <p:cNvPr id="333" name="Google Shape;333;p35"/>
          <p:cNvSpPr>
            <a:spLocks noGrp="1"/>
          </p:cNvSpPr>
          <p:nvPr>
            <p:ph type="pic" idx="5"/>
          </p:nvPr>
        </p:nvSpPr>
        <p:spPr>
          <a:xfrm>
            <a:off x="9545782" y="629343"/>
            <a:ext cx="1857991" cy="3999635"/>
          </a:xfrm>
          <a:prstGeom prst="roundRect">
            <a:avLst>
              <a:gd name="adj" fmla="val 13070"/>
            </a:avLst>
          </a:prstGeom>
          <a:solidFill>
            <a:schemeClr val="lt1"/>
          </a:solidFill>
          <a:ln>
            <a:noFill/>
          </a:ln>
        </p:spPr>
      </p:sp>
      <p:sp>
        <p:nvSpPr>
          <p:cNvPr id="334" name="Google Shape;334;p35"/>
          <p:cNvSpPr txBox="1">
            <a:spLocks noGrp="1"/>
          </p:cNvSpPr>
          <p:nvPr>
            <p:ph type="body" idx="6"/>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ablet">
  <p:cSld name="Tablet">
    <p:bg>
      <p:bgPr>
        <a:solidFill>
          <a:srgbClr val="FFFFFF"/>
        </a:solidFill>
        <a:effectLst/>
      </p:bgPr>
    </p:bg>
    <p:spTree>
      <p:nvGrpSpPr>
        <p:cNvPr id="1" name="Shape 335"/>
        <p:cNvGrpSpPr/>
        <p:nvPr/>
      </p:nvGrpSpPr>
      <p:grpSpPr>
        <a:xfrm>
          <a:off x="0" y="0"/>
          <a:ext cx="0" cy="0"/>
          <a:chOff x="0" y="0"/>
          <a:chExt cx="0" cy="0"/>
        </a:xfrm>
      </p:grpSpPr>
      <p:sp>
        <p:nvSpPr>
          <p:cNvPr id="336" name="Google Shape;336;p36"/>
          <p:cNvSpPr/>
          <p:nvPr/>
        </p:nvSpPr>
        <p:spPr>
          <a:xfrm rot="10800000" flipH="1">
            <a:off x="0" y="3896085"/>
            <a:ext cx="12189036" cy="2865321"/>
          </a:xfrm>
          <a:custGeom>
            <a:avLst/>
            <a:gdLst/>
            <a:ahLst/>
            <a:cxnLst/>
            <a:rect l="l" t="t" r="r" b="b"/>
            <a:pathLst>
              <a:path w="12189036" h="5299901" extrusionOk="0">
                <a:moveTo>
                  <a:pt x="0" y="4961487"/>
                </a:moveTo>
                <a:cubicBezTo>
                  <a:pt x="0" y="4961487"/>
                  <a:pt x="2345865" y="5722919"/>
                  <a:pt x="6539217" y="4961487"/>
                </a:cubicBezTo>
                <a:cubicBezTo>
                  <a:pt x="6539217" y="4961487"/>
                  <a:pt x="10098223" y="4259396"/>
                  <a:pt x="12189036" y="4982447"/>
                </a:cubicBezTo>
                <a:lnTo>
                  <a:pt x="12189036" y="0"/>
                </a:lnTo>
                <a:lnTo>
                  <a:pt x="0" y="0"/>
                </a:lnTo>
                <a:lnTo>
                  <a:pt x="0" y="4961487"/>
                </a:lnTo>
                <a:close/>
              </a:path>
            </a:pathLst>
          </a:custGeom>
          <a:gradFill>
            <a:gsLst>
              <a:gs pos="0">
                <a:schemeClr val="accent2"/>
              </a:gs>
              <a:gs pos="100000">
                <a:schemeClr val="accent1"/>
              </a:gs>
            </a:gsLst>
            <a:lin ang="189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7" name="Google Shape;337;p36"/>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8" name="Google Shape;338;p36"/>
          <p:cNvSpPr txBox="1">
            <a:spLocks noGrp="1"/>
          </p:cNvSpPr>
          <p:nvPr>
            <p:ph type="title"/>
          </p:nvPr>
        </p:nvSpPr>
        <p:spPr>
          <a:xfrm>
            <a:off x="695324" y="549276"/>
            <a:ext cx="4139435"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36"/>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 name="Google Shape;340;p36"/>
          <p:cNvSpPr txBox="1">
            <a:spLocks noGrp="1"/>
          </p:cNvSpPr>
          <p:nvPr>
            <p:ph type="body" idx="1"/>
          </p:nvPr>
        </p:nvSpPr>
        <p:spPr>
          <a:xfrm>
            <a:off x="695324" y="1258094"/>
            <a:ext cx="4139435"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36"/>
          <p:cNvSpPr txBox="1">
            <a:spLocks noGrp="1"/>
          </p:cNvSpPr>
          <p:nvPr>
            <p:ph type="body" idx="2"/>
          </p:nvPr>
        </p:nvSpPr>
        <p:spPr>
          <a:xfrm>
            <a:off x="695324" y="1989138"/>
            <a:ext cx="4149945" cy="3744911"/>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36"/>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
        <p:nvSpPr>
          <p:cNvPr id="343" name="Google Shape;343;p36"/>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4" name="Google Shape;344;p36"/>
          <p:cNvSpPr/>
          <p:nvPr/>
        </p:nvSpPr>
        <p:spPr>
          <a:xfrm>
            <a:off x="7662041" y="1776248"/>
            <a:ext cx="1755228" cy="334229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5" name="Google Shape;345;p36"/>
          <p:cNvSpPr>
            <a:spLocks noGrp="1"/>
          </p:cNvSpPr>
          <p:nvPr>
            <p:ph type="pic" idx="3"/>
          </p:nvPr>
        </p:nvSpPr>
        <p:spPr>
          <a:xfrm>
            <a:off x="5480673" y="1145308"/>
            <a:ext cx="5807437" cy="4393644"/>
          </a:xfrm>
          <a:prstGeom prst="roundRect">
            <a:avLst>
              <a:gd name="adj" fmla="val 1520"/>
            </a:avLst>
          </a:prstGeom>
          <a:solidFill>
            <a:schemeClr val="lt1"/>
          </a:solidFill>
          <a:ln>
            <a:noFill/>
          </a:ln>
        </p:spPr>
      </p:sp>
      <p:sp>
        <p:nvSpPr>
          <p:cNvPr id="346" name="Google Shape;346;p36"/>
          <p:cNvSpPr txBox="1">
            <a:spLocks noGrp="1"/>
          </p:cNvSpPr>
          <p:nvPr>
            <p:ph type="body" idx="4"/>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hree Highlights">
  <p:cSld name="Three Highlights">
    <p:spTree>
      <p:nvGrpSpPr>
        <p:cNvPr id="1" name="Shape 347"/>
        <p:cNvGrpSpPr/>
        <p:nvPr/>
      </p:nvGrpSpPr>
      <p:grpSpPr>
        <a:xfrm>
          <a:off x="0" y="0"/>
          <a:ext cx="0" cy="0"/>
          <a:chOff x="0" y="0"/>
          <a:chExt cx="0" cy="0"/>
        </a:xfrm>
      </p:grpSpPr>
      <p:sp>
        <p:nvSpPr>
          <p:cNvPr id="348" name="Google Shape;348;p37"/>
          <p:cNvSpPr/>
          <p:nvPr/>
        </p:nvSpPr>
        <p:spPr>
          <a:xfrm>
            <a:off x="695324" y="1989138"/>
            <a:ext cx="3395315" cy="4705555"/>
          </a:xfrm>
          <a:prstGeom prst="rect">
            <a:avLst/>
          </a:prstGeom>
          <a:solidFill>
            <a:srgbClr val="CE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49" name="Google Shape;349;p37"/>
          <p:cNvSpPr/>
          <p:nvPr/>
        </p:nvSpPr>
        <p:spPr>
          <a:xfrm>
            <a:off x="4407590" y="1989138"/>
            <a:ext cx="3376819" cy="4705555"/>
          </a:xfrm>
          <a:prstGeom prst="rect">
            <a:avLst/>
          </a:prstGeom>
          <a:solidFill>
            <a:srgbClr val="CE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50" name="Google Shape;350;p37"/>
          <p:cNvSpPr/>
          <p:nvPr/>
        </p:nvSpPr>
        <p:spPr>
          <a:xfrm>
            <a:off x="8101359" y="1989138"/>
            <a:ext cx="3395315" cy="4705555"/>
          </a:xfrm>
          <a:prstGeom prst="rect">
            <a:avLst/>
          </a:prstGeom>
          <a:solidFill>
            <a:srgbClr val="CE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51" name="Google Shape;351;p37"/>
          <p:cNvSpPr/>
          <p:nvPr/>
        </p:nvSpPr>
        <p:spPr>
          <a:xfrm rot="10800000" flipH="1">
            <a:off x="0" y="5952490"/>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2" name="Google Shape;352;p37"/>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gradFill>
            <a:gsLst>
              <a:gs pos="0">
                <a:srgbClr val="CEF5F5"/>
              </a:gs>
              <a:gs pos="100000">
                <a:schemeClr val="accent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3" name="Google Shape;353;p37"/>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
        <p:nvSpPr>
          <p:cNvPr id="354" name="Google Shape;354;p37"/>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5" name="Google Shape;355;p37"/>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37"/>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37"/>
          <p:cNvSpPr txBox="1">
            <a:spLocks noGrp="1"/>
          </p:cNvSpPr>
          <p:nvPr>
            <p:ph type="body" idx="1"/>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 name="Google Shape;358;p37"/>
          <p:cNvSpPr txBox="1">
            <a:spLocks noGrp="1"/>
          </p:cNvSpPr>
          <p:nvPr>
            <p:ph type="body" idx="2"/>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hree Content-Gradient">
  <p:cSld name="Three Content-Gradient">
    <p:bg>
      <p:bgPr>
        <a:gradFill>
          <a:gsLst>
            <a:gs pos="0">
              <a:schemeClr val="accent2"/>
            </a:gs>
            <a:gs pos="100000">
              <a:schemeClr val="accent1"/>
            </a:gs>
          </a:gsLst>
          <a:lin ang="8100000" scaled="0"/>
        </a:gradFill>
        <a:effectLst/>
      </p:bgPr>
    </p:bg>
    <p:spTree>
      <p:nvGrpSpPr>
        <p:cNvPr id="1" name="Shape 359"/>
        <p:cNvGrpSpPr/>
        <p:nvPr/>
      </p:nvGrpSpPr>
      <p:grpSpPr>
        <a:xfrm>
          <a:off x="0" y="0"/>
          <a:ext cx="0" cy="0"/>
          <a:chOff x="0" y="0"/>
          <a:chExt cx="0" cy="0"/>
        </a:xfrm>
      </p:grpSpPr>
      <p:sp>
        <p:nvSpPr>
          <p:cNvPr id="360" name="Google Shape;360;p38"/>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1" name="Google Shape;361;p38"/>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38"/>
          <p:cNvSpPr txBox="1">
            <a:spLocks noGrp="1"/>
          </p:cNvSpPr>
          <p:nvPr>
            <p:ph type="body" idx="1"/>
          </p:nvPr>
        </p:nvSpPr>
        <p:spPr>
          <a:xfrm>
            <a:off x="698500" y="1989137"/>
            <a:ext cx="3369003" cy="3744913"/>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38"/>
          <p:cNvSpPr txBox="1">
            <a:spLocks noGrp="1"/>
          </p:cNvSpPr>
          <p:nvPr>
            <p:ph type="body" idx="2"/>
          </p:nvPr>
        </p:nvSpPr>
        <p:spPr>
          <a:xfrm>
            <a:off x="4412702" y="1989137"/>
            <a:ext cx="3375464" cy="3744913"/>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 name="Google Shape;364;p38"/>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38"/>
          <p:cNvSpPr txBox="1">
            <a:spLocks noGrp="1"/>
          </p:cNvSpPr>
          <p:nvPr>
            <p:ph type="body" idx="3"/>
          </p:nvPr>
        </p:nvSpPr>
        <p:spPr>
          <a:xfrm>
            <a:off x="8121211" y="1989137"/>
            <a:ext cx="3375464" cy="3744913"/>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6" name="Google Shape;366;p38"/>
          <p:cNvSpPr txBox="1">
            <a:spLocks noGrp="1"/>
          </p:cNvSpPr>
          <p:nvPr>
            <p:ph type="body" idx="4"/>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lt1"/>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38"/>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
        <p:nvSpPr>
          <p:cNvPr id="368" name="Google Shape;368;p38"/>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9" name="Google Shape;369;p38"/>
          <p:cNvSpPr txBox="1">
            <a:spLocks noGrp="1"/>
          </p:cNvSpPr>
          <p:nvPr>
            <p:ph type="body" idx="5"/>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370"/>
        <p:cNvGrpSpPr/>
        <p:nvPr/>
      </p:nvGrpSpPr>
      <p:grpSpPr>
        <a:xfrm>
          <a:off x="0" y="0"/>
          <a:ext cx="0" cy="0"/>
          <a:chOff x="0" y="0"/>
          <a:chExt cx="0" cy="0"/>
        </a:xfrm>
      </p:grpSpPr>
      <p:sp>
        <p:nvSpPr>
          <p:cNvPr id="371" name="Google Shape;371;p39"/>
          <p:cNvSpPr/>
          <p:nvPr/>
        </p:nvSpPr>
        <p:spPr>
          <a:xfrm rot="10800000" flipH="1">
            <a:off x="0" y="1409075"/>
            <a:ext cx="12189036" cy="5456190"/>
          </a:xfrm>
          <a:custGeom>
            <a:avLst/>
            <a:gdLst/>
            <a:ahLst/>
            <a:cxnLst/>
            <a:rect l="l" t="t" r="r" b="b"/>
            <a:pathLst>
              <a:path w="12189036" h="5456190" extrusionOk="0">
                <a:moveTo>
                  <a:pt x="3164415" y="5455626"/>
                </a:moveTo>
                <a:cubicBezTo>
                  <a:pt x="4098791" y="5449920"/>
                  <a:pt x="5228795" y="5400127"/>
                  <a:pt x="6539217" y="5267341"/>
                </a:cubicBezTo>
                <a:cubicBezTo>
                  <a:pt x="6539217" y="5267341"/>
                  <a:pt x="10098223" y="4875543"/>
                  <a:pt x="12189036" y="5279037"/>
                </a:cubicBezTo>
                <a:lnTo>
                  <a:pt x="12189036" y="4139786"/>
                </a:lnTo>
                <a:lnTo>
                  <a:pt x="12189036" y="3919678"/>
                </a:lnTo>
                <a:lnTo>
                  <a:pt x="12189036" y="2780426"/>
                </a:lnTo>
                <a:lnTo>
                  <a:pt x="12189036" y="2498612"/>
                </a:lnTo>
                <a:lnTo>
                  <a:pt x="12189036" y="1359360"/>
                </a:lnTo>
                <a:lnTo>
                  <a:pt x="12189036" y="1139252"/>
                </a:lnTo>
                <a:lnTo>
                  <a:pt x="12189036" y="0"/>
                </a:lnTo>
                <a:lnTo>
                  <a:pt x="0" y="0"/>
                </a:lnTo>
                <a:lnTo>
                  <a:pt x="0" y="1139252"/>
                </a:lnTo>
                <a:lnTo>
                  <a:pt x="0" y="1359360"/>
                </a:lnTo>
                <a:lnTo>
                  <a:pt x="0" y="2498612"/>
                </a:lnTo>
                <a:lnTo>
                  <a:pt x="0" y="2768729"/>
                </a:lnTo>
                <a:lnTo>
                  <a:pt x="0" y="3907981"/>
                </a:lnTo>
                <a:lnTo>
                  <a:pt x="0" y="4128089"/>
                </a:lnTo>
                <a:lnTo>
                  <a:pt x="0" y="5267341"/>
                </a:lnTo>
                <a:cubicBezTo>
                  <a:pt x="0" y="5267341"/>
                  <a:pt x="1108788" y="5468179"/>
                  <a:pt x="3164415" y="5455626"/>
                </a:cubicBezTo>
                <a:close/>
              </a:path>
            </a:pathLst>
          </a:custGeom>
          <a:gradFill>
            <a:gsLst>
              <a:gs pos="0">
                <a:srgbClr val="CEF5F5"/>
              </a:gs>
              <a:gs pos="100000">
                <a:schemeClr val="accent1"/>
              </a:gs>
            </a:gsLst>
            <a:lin ang="189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2" name="Google Shape;372;p39"/>
          <p:cNvSpPr/>
          <p:nvPr/>
        </p:nvSpPr>
        <p:spPr>
          <a:xfrm>
            <a:off x="695325" y="558206"/>
            <a:ext cx="2572044" cy="297409"/>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3" name="Google Shape;373;p39"/>
          <p:cNvSpPr txBox="1">
            <a:spLocks noGrp="1"/>
          </p:cNvSpPr>
          <p:nvPr>
            <p:ph type="ctrTitle"/>
          </p:nvPr>
        </p:nvSpPr>
        <p:spPr>
          <a:xfrm>
            <a:off x="695325" y="1628775"/>
            <a:ext cx="8648372"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39"/>
          <p:cNvSpPr txBox="1">
            <a:spLocks noGrp="1"/>
          </p:cNvSpPr>
          <p:nvPr>
            <p:ph type="subTitle" idx="1"/>
          </p:nvPr>
        </p:nvSpPr>
        <p:spPr>
          <a:xfrm>
            <a:off x="695325" y="4180107"/>
            <a:ext cx="8700923" cy="1655762"/>
          </a:xfrm>
          <a:prstGeom prst="rect">
            <a:avLst/>
          </a:prstGeom>
          <a:noFill/>
          <a:ln>
            <a:noFill/>
          </a:ln>
        </p:spPr>
        <p:txBody>
          <a:bodyPr spcFirstLastPara="1" wrap="square" lIns="0" tIns="0" rIns="0" bIns="0" anchor="t" anchorCtr="0">
            <a:noAutofit/>
          </a:bodyPr>
          <a:lstStyle>
            <a:lvl1pPr lvl="0" algn="l">
              <a:lnSpc>
                <a:spcPct val="110000"/>
              </a:lnSpc>
              <a:spcBef>
                <a:spcPts val="300"/>
              </a:spcBef>
              <a:spcAft>
                <a:spcPts val="0"/>
              </a:spcAft>
              <a:buSzPts val="2200"/>
              <a:buNone/>
              <a:defRPr sz="2200"/>
            </a:lvl1pPr>
            <a:lvl2pPr lvl="1" algn="ctr">
              <a:lnSpc>
                <a:spcPct val="110000"/>
              </a:lnSpc>
              <a:spcBef>
                <a:spcPts val="300"/>
              </a:spcBef>
              <a:spcAft>
                <a:spcPts val="0"/>
              </a:spcAft>
              <a:buClr>
                <a:schemeClr val="dk1"/>
              </a:buClr>
              <a:buSzPts val="2000"/>
              <a:buNone/>
              <a:defRPr sz="2000"/>
            </a:lvl2pPr>
            <a:lvl3pPr lvl="2" algn="ctr">
              <a:lnSpc>
                <a:spcPct val="110000"/>
              </a:lnSpc>
              <a:spcBef>
                <a:spcPts val="300"/>
              </a:spcBef>
              <a:spcAft>
                <a:spcPts val="0"/>
              </a:spcAft>
              <a:buSzPts val="1800"/>
              <a:buNone/>
              <a:defRPr sz="1800"/>
            </a:lvl3pPr>
            <a:lvl4pPr lvl="3" algn="ctr">
              <a:lnSpc>
                <a:spcPct val="110000"/>
              </a:lnSpc>
              <a:spcBef>
                <a:spcPts val="300"/>
              </a:spcBef>
              <a:spcAft>
                <a:spcPts val="0"/>
              </a:spcAft>
              <a:buClr>
                <a:schemeClr val="dk1"/>
              </a:buClr>
              <a:buSzPts val="1600"/>
              <a:buNone/>
              <a:defRPr sz="1600"/>
            </a:lvl4pPr>
            <a:lvl5pPr lvl="4" algn="ctr">
              <a:lnSpc>
                <a:spcPct val="110000"/>
              </a:lnSpc>
              <a:spcBef>
                <a:spcPts val="300"/>
              </a:spcBef>
              <a:spcAft>
                <a:spcPts val="0"/>
              </a:spcAft>
              <a:buClr>
                <a:schemeClr val="dk1"/>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5" name="Google Shape;375;p39"/>
          <p:cNvSpPr txBox="1"/>
          <p:nvPr/>
        </p:nvSpPr>
        <p:spPr>
          <a:xfrm>
            <a:off x="594791" y="6090569"/>
            <a:ext cx="51290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a:solidFill>
                  <a:schemeClr val="accent1"/>
                </a:solidFill>
                <a:latin typeface="Arial"/>
                <a:ea typeface="Arial"/>
                <a:cs typeface="Arial"/>
                <a:sym typeface="Arial"/>
              </a:rPr>
              <a:t>meltwater.com</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End Slide 02">
  <p:cSld name="End Slide 02">
    <p:bg>
      <p:bgPr>
        <a:solidFill>
          <a:srgbClr val="9FEBEB"/>
        </a:solidFill>
        <a:effectLst/>
      </p:bgPr>
    </p:bg>
    <p:spTree>
      <p:nvGrpSpPr>
        <p:cNvPr id="1" name="Shape 376"/>
        <p:cNvGrpSpPr/>
        <p:nvPr/>
      </p:nvGrpSpPr>
      <p:grpSpPr>
        <a:xfrm>
          <a:off x="0" y="0"/>
          <a:ext cx="0" cy="0"/>
          <a:chOff x="0" y="0"/>
          <a:chExt cx="0" cy="0"/>
        </a:xfrm>
      </p:grpSpPr>
      <p:sp>
        <p:nvSpPr>
          <p:cNvPr id="377" name="Google Shape;377;p40"/>
          <p:cNvSpPr/>
          <p:nvPr/>
        </p:nvSpPr>
        <p:spPr>
          <a:xfrm rot="10800000" flipH="1">
            <a:off x="0" y="1409075"/>
            <a:ext cx="12189036" cy="5456190"/>
          </a:xfrm>
          <a:custGeom>
            <a:avLst/>
            <a:gdLst/>
            <a:ahLst/>
            <a:cxnLst/>
            <a:rect l="l" t="t" r="r" b="b"/>
            <a:pathLst>
              <a:path w="12189036" h="5456190" extrusionOk="0">
                <a:moveTo>
                  <a:pt x="3164415" y="5455626"/>
                </a:moveTo>
                <a:cubicBezTo>
                  <a:pt x="4098791" y="5449920"/>
                  <a:pt x="5228795" y="5400127"/>
                  <a:pt x="6539217" y="5267341"/>
                </a:cubicBezTo>
                <a:cubicBezTo>
                  <a:pt x="6539217" y="5267341"/>
                  <a:pt x="10098223" y="4875543"/>
                  <a:pt x="12189036" y="5279037"/>
                </a:cubicBezTo>
                <a:lnTo>
                  <a:pt x="12189036" y="4139786"/>
                </a:lnTo>
                <a:lnTo>
                  <a:pt x="12189036" y="3919678"/>
                </a:lnTo>
                <a:lnTo>
                  <a:pt x="12189036" y="2780426"/>
                </a:lnTo>
                <a:lnTo>
                  <a:pt x="12189036" y="2498612"/>
                </a:lnTo>
                <a:lnTo>
                  <a:pt x="12189036" y="1359360"/>
                </a:lnTo>
                <a:lnTo>
                  <a:pt x="12189036" y="1139252"/>
                </a:lnTo>
                <a:lnTo>
                  <a:pt x="12189036" y="0"/>
                </a:lnTo>
                <a:lnTo>
                  <a:pt x="0" y="0"/>
                </a:lnTo>
                <a:lnTo>
                  <a:pt x="0" y="1139252"/>
                </a:lnTo>
                <a:lnTo>
                  <a:pt x="0" y="1359360"/>
                </a:lnTo>
                <a:lnTo>
                  <a:pt x="0" y="2498612"/>
                </a:lnTo>
                <a:lnTo>
                  <a:pt x="0" y="2768729"/>
                </a:lnTo>
                <a:lnTo>
                  <a:pt x="0" y="3907981"/>
                </a:lnTo>
                <a:lnTo>
                  <a:pt x="0" y="4128089"/>
                </a:lnTo>
                <a:lnTo>
                  <a:pt x="0" y="5267341"/>
                </a:lnTo>
                <a:cubicBezTo>
                  <a:pt x="0" y="5267341"/>
                  <a:pt x="1108788" y="5468179"/>
                  <a:pt x="3164415" y="54556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8" name="Google Shape;378;p40"/>
          <p:cNvSpPr/>
          <p:nvPr/>
        </p:nvSpPr>
        <p:spPr>
          <a:xfrm>
            <a:off x="695325" y="558206"/>
            <a:ext cx="2572044" cy="297409"/>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9" name="Google Shape;379;p40"/>
          <p:cNvSpPr txBox="1">
            <a:spLocks noGrp="1"/>
          </p:cNvSpPr>
          <p:nvPr>
            <p:ph type="ctrTitle"/>
          </p:nvPr>
        </p:nvSpPr>
        <p:spPr>
          <a:xfrm>
            <a:off x="695325" y="1628775"/>
            <a:ext cx="8648372"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40"/>
          <p:cNvSpPr txBox="1">
            <a:spLocks noGrp="1"/>
          </p:cNvSpPr>
          <p:nvPr>
            <p:ph type="subTitle" idx="1"/>
          </p:nvPr>
        </p:nvSpPr>
        <p:spPr>
          <a:xfrm>
            <a:off x="695325" y="4180107"/>
            <a:ext cx="8700923" cy="1655762"/>
          </a:xfrm>
          <a:prstGeom prst="rect">
            <a:avLst/>
          </a:prstGeom>
          <a:noFill/>
          <a:ln>
            <a:noFill/>
          </a:ln>
        </p:spPr>
        <p:txBody>
          <a:bodyPr spcFirstLastPara="1" wrap="square" lIns="0" tIns="0" rIns="0" bIns="0" anchor="t" anchorCtr="0">
            <a:noAutofit/>
          </a:bodyPr>
          <a:lstStyle>
            <a:lvl1pPr lvl="0" algn="l">
              <a:lnSpc>
                <a:spcPct val="110000"/>
              </a:lnSpc>
              <a:spcBef>
                <a:spcPts val="300"/>
              </a:spcBef>
              <a:spcAft>
                <a:spcPts val="0"/>
              </a:spcAft>
              <a:buSzPts val="2200"/>
              <a:buNone/>
              <a:defRPr sz="2200"/>
            </a:lvl1pPr>
            <a:lvl2pPr lvl="1" algn="ctr">
              <a:lnSpc>
                <a:spcPct val="110000"/>
              </a:lnSpc>
              <a:spcBef>
                <a:spcPts val="300"/>
              </a:spcBef>
              <a:spcAft>
                <a:spcPts val="0"/>
              </a:spcAft>
              <a:buClr>
                <a:schemeClr val="dk1"/>
              </a:buClr>
              <a:buSzPts val="2000"/>
              <a:buNone/>
              <a:defRPr sz="2000"/>
            </a:lvl2pPr>
            <a:lvl3pPr lvl="2" algn="ctr">
              <a:lnSpc>
                <a:spcPct val="110000"/>
              </a:lnSpc>
              <a:spcBef>
                <a:spcPts val="300"/>
              </a:spcBef>
              <a:spcAft>
                <a:spcPts val="0"/>
              </a:spcAft>
              <a:buSzPts val="1800"/>
              <a:buNone/>
              <a:defRPr sz="1800"/>
            </a:lvl3pPr>
            <a:lvl4pPr lvl="3" algn="ctr">
              <a:lnSpc>
                <a:spcPct val="110000"/>
              </a:lnSpc>
              <a:spcBef>
                <a:spcPts val="300"/>
              </a:spcBef>
              <a:spcAft>
                <a:spcPts val="0"/>
              </a:spcAft>
              <a:buClr>
                <a:schemeClr val="dk1"/>
              </a:buClr>
              <a:buSzPts val="1600"/>
              <a:buNone/>
              <a:defRPr sz="1600"/>
            </a:lvl4pPr>
            <a:lvl5pPr lvl="4" algn="ctr">
              <a:lnSpc>
                <a:spcPct val="110000"/>
              </a:lnSpc>
              <a:spcBef>
                <a:spcPts val="300"/>
              </a:spcBef>
              <a:spcAft>
                <a:spcPts val="0"/>
              </a:spcAft>
              <a:buClr>
                <a:schemeClr val="dk1"/>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81" name="Google Shape;381;p40"/>
          <p:cNvSpPr txBox="1"/>
          <p:nvPr/>
        </p:nvSpPr>
        <p:spPr>
          <a:xfrm>
            <a:off x="594791" y="6090569"/>
            <a:ext cx="51290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a:solidFill>
                  <a:schemeClr val="accent1"/>
                </a:solidFill>
                <a:latin typeface="Arial"/>
                <a:ea typeface="Arial"/>
                <a:cs typeface="Arial"/>
                <a:sym typeface="Arial"/>
              </a:rPr>
              <a:t>meltwater.com</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Slide 02">
  <p:cSld name="1_Title Slide 02">
    <p:spTree>
      <p:nvGrpSpPr>
        <p:cNvPr id="1" name="Shape 382"/>
        <p:cNvGrpSpPr/>
        <p:nvPr/>
      </p:nvGrpSpPr>
      <p:grpSpPr>
        <a:xfrm>
          <a:off x="0" y="0"/>
          <a:ext cx="0" cy="0"/>
          <a:chOff x="0" y="0"/>
          <a:chExt cx="0" cy="0"/>
        </a:xfrm>
      </p:grpSpPr>
      <p:sp>
        <p:nvSpPr>
          <p:cNvPr id="383" name="Google Shape;383;p41"/>
          <p:cNvSpPr>
            <a:spLocks noGrp="1"/>
          </p:cNvSpPr>
          <p:nvPr>
            <p:ph type="pic" idx="2"/>
          </p:nvPr>
        </p:nvSpPr>
        <p:spPr>
          <a:xfrm>
            <a:off x="0" y="0"/>
            <a:ext cx="12192000" cy="6858000"/>
          </a:xfrm>
          <a:prstGeom prst="rect">
            <a:avLst/>
          </a:prstGeom>
          <a:noFill/>
          <a:ln>
            <a:noFill/>
          </a:ln>
        </p:spPr>
      </p:sp>
      <p:sp>
        <p:nvSpPr>
          <p:cNvPr id="384" name="Google Shape;384;p41"/>
          <p:cNvSpPr/>
          <p:nvPr/>
        </p:nvSpPr>
        <p:spPr>
          <a:xfrm rot="10800000" flipH="1">
            <a:off x="0" y="3361638"/>
            <a:ext cx="12189036" cy="3496362"/>
          </a:xfrm>
          <a:custGeom>
            <a:avLst/>
            <a:gdLst/>
            <a:ahLst/>
            <a:cxnLst/>
            <a:rect l="l" t="t" r="r" b="b"/>
            <a:pathLst>
              <a:path w="12189036" h="3496362" extrusionOk="0">
                <a:moveTo>
                  <a:pt x="3164415" y="3495350"/>
                </a:moveTo>
                <a:cubicBezTo>
                  <a:pt x="1108788" y="3517844"/>
                  <a:pt x="0" y="3157948"/>
                  <a:pt x="0" y="3157948"/>
                </a:cubicBezTo>
                <a:lnTo>
                  <a:pt x="0" y="0"/>
                </a:lnTo>
                <a:lnTo>
                  <a:pt x="12189036" y="0"/>
                </a:lnTo>
                <a:lnTo>
                  <a:pt x="12189036" y="3178908"/>
                </a:lnTo>
                <a:cubicBezTo>
                  <a:pt x="10098223" y="2455857"/>
                  <a:pt x="6539217" y="3157948"/>
                  <a:pt x="6539217" y="3157948"/>
                </a:cubicBezTo>
                <a:cubicBezTo>
                  <a:pt x="5228795" y="3395896"/>
                  <a:pt x="4098791" y="3485126"/>
                  <a:pt x="3164415" y="3495350"/>
                </a:cubicBezTo>
                <a:close/>
              </a:path>
            </a:pathLst>
          </a:custGeom>
          <a:gradFill>
            <a:gsLst>
              <a:gs pos="0">
                <a:srgbClr val="CEF5F5">
                  <a:alpha val="80000"/>
                </a:srgbClr>
              </a:gs>
              <a:gs pos="11000">
                <a:srgbClr val="CEF5F5">
                  <a:alpha val="80000"/>
                </a:srgbClr>
              </a:gs>
              <a:gs pos="100000">
                <a:schemeClr val="accent1"/>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5" name="Google Shape;385;p41"/>
          <p:cNvSpPr/>
          <p:nvPr/>
        </p:nvSpPr>
        <p:spPr>
          <a:xfrm>
            <a:off x="695325" y="558206"/>
            <a:ext cx="2572044" cy="297409"/>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6" name="Google Shape;386;p41"/>
          <p:cNvSpPr txBox="1"/>
          <p:nvPr/>
        </p:nvSpPr>
        <p:spPr>
          <a:xfrm>
            <a:off x="594791" y="6090569"/>
            <a:ext cx="51290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a:solidFill>
                  <a:schemeClr val="lt1"/>
                </a:solidFill>
                <a:latin typeface="Arial"/>
                <a:ea typeface="Arial"/>
                <a:cs typeface="Arial"/>
                <a:sym typeface="Arial"/>
              </a:rPr>
              <a:t>meltwater.com</a:t>
            </a:r>
            <a:endParaRPr/>
          </a:p>
        </p:txBody>
      </p:sp>
      <p:sp>
        <p:nvSpPr>
          <p:cNvPr id="387" name="Google Shape;387;p41"/>
          <p:cNvSpPr txBox="1">
            <a:spLocks noGrp="1"/>
          </p:cNvSpPr>
          <p:nvPr>
            <p:ph type="ctrTitle"/>
          </p:nvPr>
        </p:nvSpPr>
        <p:spPr>
          <a:xfrm>
            <a:off x="714060" y="4217253"/>
            <a:ext cx="8747992" cy="91255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8" name="Google Shape;388;p41"/>
          <p:cNvSpPr txBox="1">
            <a:spLocks noGrp="1"/>
          </p:cNvSpPr>
          <p:nvPr>
            <p:ph type="subTitle" idx="1"/>
          </p:nvPr>
        </p:nvSpPr>
        <p:spPr>
          <a:xfrm>
            <a:off x="714061" y="4907604"/>
            <a:ext cx="8747991" cy="575868"/>
          </a:xfrm>
          <a:prstGeom prst="rect">
            <a:avLst/>
          </a:prstGeom>
          <a:noFill/>
          <a:ln>
            <a:noFill/>
          </a:ln>
        </p:spPr>
        <p:txBody>
          <a:bodyPr spcFirstLastPara="1" wrap="square" lIns="0" tIns="0" rIns="0" bIns="0" anchor="t" anchorCtr="0">
            <a:noAutofit/>
          </a:bodyPr>
          <a:lstStyle>
            <a:lvl1pPr lvl="0" algn="l">
              <a:lnSpc>
                <a:spcPct val="110000"/>
              </a:lnSpc>
              <a:spcBef>
                <a:spcPts val="300"/>
              </a:spcBef>
              <a:spcAft>
                <a:spcPts val="0"/>
              </a:spcAft>
              <a:buSzPts val="2200"/>
              <a:buNone/>
              <a:defRPr sz="2200">
                <a:solidFill>
                  <a:srgbClr val="CEF5F5"/>
                </a:solidFill>
              </a:defRPr>
            </a:lvl1pPr>
            <a:lvl2pPr lvl="1" algn="ctr">
              <a:lnSpc>
                <a:spcPct val="110000"/>
              </a:lnSpc>
              <a:spcBef>
                <a:spcPts val="300"/>
              </a:spcBef>
              <a:spcAft>
                <a:spcPts val="0"/>
              </a:spcAft>
              <a:buClr>
                <a:schemeClr val="dk1"/>
              </a:buClr>
              <a:buSzPts val="2000"/>
              <a:buNone/>
              <a:defRPr sz="2000"/>
            </a:lvl2pPr>
            <a:lvl3pPr lvl="2" algn="ctr">
              <a:lnSpc>
                <a:spcPct val="110000"/>
              </a:lnSpc>
              <a:spcBef>
                <a:spcPts val="300"/>
              </a:spcBef>
              <a:spcAft>
                <a:spcPts val="0"/>
              </a:spcAft>
              <a:buSzPts val="1800"/>
              <a:buNone/>
              <a:defRPr sz="1800"/>
            </a:lvl3pPr>
            <a:lvl4pPr lvl="3" algn="ctr">
              <a:lnSpc>
                <a:spcPct val="110000"/>
              </a:lnSpc>
              <a:spcBef>
                <a:spcPts val="300"/>
              </a:spcBef>
              <a:spcAft>
                <a:spcPts val="0"/>
              </a:spcAft>
              <a:buClr>
                <a:schemeClr val="dk1"/>
              </a:buClr>
              <a:buSzPts val="1600"/>
              <a:buNone/>
              <a:defRPr sz="1600"/>
            </a:lvl4pPr>
            <a:lvl5pPr lvl="4" algn="ctr">
              <a:lnSpc>
                <a:spcPct val="110000"/>
              </a:lnSpc>
              <a:spcBef>
                <a:spcPts val="300"/>
              </a:spcBef>
              <a:spcAft>
                <a:spcPts val="0"/>
              </a:spcAft>
              <a:buClr>
                <a:schemeClr val="dk1"/>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89" name="Google Shape;389;p41"/>
          <p:cNvSpPr txBox="1">
            <a:spLocks noGrp="1"/>
          </p:cNvSpPr>
          <p:nvPr>
            <p:ph type="body" idx="3"/>
          </p:nvPr>
        </p:nvSpPr>
        <p:spPr>
          <a:xfrm>
            <a:off x="714061" y="5643086"/>
            <a:ext cx="4444234" cy="29746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200"/>
              <a:buNone/>
              <a:defRPr sz="1200" cap="none">
                <a:solidFill>
                  <a:schemeClr val="lt1"/>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ivider Image 02">
  <p:cSld name="Divider Image 02">
    <p:bg>
      <p:bgPr>
        <a:solidFill>
          <a:schemeClr val="lt1"/>
        </a:solidFill>
        <a:effectLst/>
      </p:bgPr>
    </p:bg>
    <p:spTree>
      <p:nvGrpSpPr>
        <p:cNvPr id="1" name="Shape 390"/>
        <p:cNvGrpSpPr/>
        <p:nvPr/>
      </p:nvGrpSpPr>
      <p:grpSpPr>
        <a:xfrm>
          <a:off x="0" y="0"/>
          <a:ext cx="0" cy="0"/>
          <a:chOff x="0" y="0"/>
          <a:chExt cx="0" cy="0"/>
        </a:xfrm>
      </p:grpSpPr>
      <p:sp>
        <p:nvSpPr>
          <p:cNvPr id="391" name="Google Shape;391;p42"/>
          <p:cNvSpPr/>
          <p:nvPr/>
        </p:nvSpPr>
        <p:spPr>
          <a:xfrm rot="10800000" flipH="1">
            <a:off x="0" y="3635877"/>
            <a:ext cx="12189036" cy="3222123"/>
          </a:xfrm>
          <a:custGeom>
            <a:avLst/>
            <a:gdLst/>
            <a:ahLst/>
            <a:cxnLst/>
            <a:rect l="l" t="t" r="r" b="b"/>
            <a:pathLst>
              <a:path w="12189036" h="3222123" extrusionOk="0">
                <a:moveTo>
                  <a:pt x="3164415" y="3221438"/>
                </a:moveTo>
                <a:cubicBezTo>
                  <a:pt x="4098791" y="3214517"/>
                  <a:pt x="5228795" y="3154116"/>
                  <a:pt x="6539217" y="2993046"/>
                </a:cubicBezTo>
                <a:cubicBezTo>
                  <a:pt x="6539217" y="2993046"/>
                  <a:pt x="10098223" y="2517791"/>
                  <a:pt x="12189036" y="3007234"/>
                </a:cubicBezTo>
                <a:lnTo>
                  <a:pt x="12189036" y="1358316"/>
                </a:lnTo>
                <a:lnTo>
                  <a:pt x="12189036" y="0"/>
                </a:lnTo>
                <a:lnTo>
                  <a:pt x="0" y="0"/>
                </a:lnTo>
                <a:lnTo>
                  <a:pt x="0" y="1344128"/>
                </a:lnTo>
                <a:lnTo>
                  <a:pt x="0" y="2993046"/>
                </a:lnTo>
                <a:cubicBezTo>
                  <a:pt x="0" y="2993046"/>
                  <a:pt x="1108788" y="3236664"/>
                  <a:pt x="3164415" y="3221438"/>
                </a:cubicBezTo>
                <a:close/>
              </a:path>
            </a:pathLst>
          </a:custGeom>
          <a:gradFill>
            <a:gsLst>
              <a:gs pos="0">
                <a:srgbClr val="CEF5F5"/>
              </a:gs>
              <a:gs pos="100000">
                <a:schemeClr val="accent1"/>
              </a:gs>
            </a:gsLst>
            <a:lin ang="189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2" name="Google Shape;392;p42"/>
          <p:cNvSpPr>
            <a:spLocks noGrp="1"/>
          </p:cNvSpPr>
          <p:nvPr>
            <p:ph type="pic" idx="2"/>
          </p:nvPr>
        </p:nvSpPr>
        <p:spPr>
          <a:xfrm>
            <a:off x="0" y="-5152"/>
            <a:ext cx="12189036" cy="4077189"/>
          </a:xfrm>
          <a:prstGeom prst="rect">
            <a:avLst/>
          </a:prstGeom>
          <a:solidFill>
            <a:srgbClr val="F2F2F2"/>
          </a:solidFill>
          <a:ln>
            <a:noFill/>
          </a:ln>
        </p:spPr>
      </p:sp>
      <p:sp>
        <p:nvSpPr>
          <p:cNvPr id="393" name="Google Shape;393;p42"/>
          <p:cNvSpPr txBox="1">
            <a:spLocks noGrp="1"/>
          </p:cNvSpPr>
          <p:nvPr>
            <p:ph type="ctrTitle"/>
          </p:nvPr>
        </p:nvSpPr>
        <p:spPr>
          <a:xfrm>
            <a:off x="695325" y="4725772"/>
            <a:ext cx="9243154" cy="55178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42"/>
          <p:cNvSpPr txBox="1">
            <a:spLocks noGrp="1"/>
          </p:cNvSpPr>
          <p:nvPr>
            <p:ph type="subTitle" idx="1"/>
          </p:nvPr>
        </p:nvSpPr>
        <p:spPr>
          <a:xfrm>
            <a:off x="707673" y="5345274"/>
            <a:ext cx="9218237" cy="679111"/>
          </a:xfrm>
          <a:prstGeom prst="rect">
            <a:avLst/>
          </a:prstGeom>
          <a:noFill/>
          <a:ln>
            <a:noFill/>
          </a:ln>
        </p:spPr>
        <p:txBody>
          <a:bodyPr spcFirstLastPara="1" wrap="square" lIns="0" tIns="0" rIns="0" bIns="0" anchor="t" anchorCtr="0">
            <a:noAutofit/>
          </a:bodyPr>
          <a:lstStyle>
            <a:lvl1pPr lvl="0" algn="l">
              <a:lnSpc>
                <a:spcPct val="110000"/>
              </a:lnSpc>
              <a:spcBef>
                <a:spcPts val="300"/>
              </a:spcBef>
              <a:spcAft>
                <a:spcPts val="0"/>
              </a:spcAft>
              <a:buSzPts val="2200"/>
              <a:buNone/>
              <a:defRPr sz="2200"/>
            </a:lvl1pPr>
            <a:lvl2pPr lvl="1" algn="ctr">
              <a:lnSpc>
                <a:spcPct val="110000"/>
              </a:lnSpc>
              <a:spcBef>
                <a:spcPts val="300"/>
              </a:spcBef>
              <a:spcAft>
                <a:spcPts val="0"/>
              </a:spcAft>
              <a:buClr>
                <a:schemeClr val="dk1"/>
              </a:buClr>
              <a:buSzPts val="2000"/>
              <a:buNone/>
              <a:defRPr sz="2000"/>
            </a:lvl2pPr>
            <a:lvl3pPr lvl="2" algn="ctr">
              <a:lnSpc>
                <a:spcPct val="110000"/>
              </a:lnSpc>
              <a:spcBef>
                <a:spcPts val="300"/>
              </a:spcBef>
              <a:spcAft>
                <a:spcPts val="0"/>
              </a:spcAft>
              <a:buSzPts val="1800"/>
              <a:buNone/>
              <a:defRPr sz="1800"/>
            </a:lvl3pPr>
            <a:lvl4pPr lvl="3" algn="ctr">
              <a:lnSpc>
                <a:spcPct val="110000"/>
              </a:lnSpc>
              <a:spcBef>
                <a:spcPts val="300"/>
              </a:spcBef>
              <a:spcAft>
                <a:spcPts val="0"/>
              </a:spcAft>
              <a:buClr>
                <a:schemeClr val="dk1"/>
              </a:buClr>
              <a:buSzPts val="1600"/>
              <a:buNone/>
              <a:defRPr sz="1600"/>
            </a:lvl4pPr>
            <a:lvl5pPr lvl="4" algn="ctr">
              <a:lnSpc>
                <a:spcPct val="110000"/>
              </a:lnSpc>
              <a:spcBef>
                <a:spcPts val="300"/>
              </a:spcBef>
              <a:spcAft>
                <a:spcPts val="0"/>
              </a:spcAft>
              <a:buClr>
                <a:schemeClr val="dk1"/>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5" name="Google Shape;395;p42"/>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6" name="Google Shape;396;p42"/>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
        <p:nvSpPr>
          <p:cNvPr id="397" name="Google Shape;397;p42"/>
          <p:cNvSpPr txBox="1">
            <a:spLocks noGrp="1"/>
          </p:cNvSpPr>
          <p:nvPr>
            <p:ph type="body" idx="3"/>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98"/>
        <p:cNvGrpSpPr/>
        <p:nvPr/>
      </p:nvGrpSpPr>
      <p:grpSpPr>
        <a:xfrm>
          <a:off x="0" y="0"/>
          <a:ext cx="0" cy="0"/>
          <a:chOff x="0" y="0"/>
          <a:chExt cx="0" cy="0"/>
        </a:xfrm>
      </p:grpSpPr>
      <p:sp>
        <p:nvSpPr>
          <p:cNvPr id="399" name="Google Shape;399;p43"/>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43"/>
          <p:cNvSpPr txBox="1">
            <a:spLocks noGrp="1"/>
          </p:cNvSpPr>
          <p:nvPr>
            <p:ph type="body" idx="1"/>
          </p:nvPr>
        </p:nvSpPr>
        <p:spPr>
          <a:xfrm>
            <a:off x="695325" y="1989137"/>
            <a:ext cx="10801350" cy="3744913"/>
          </a:xfrm>
          <a:prstGeom prst="rect">
            <a:avLst/>
          </a:prstGeom>
          <a:noFill/>
          <a:ln>
            <a:noFill/>
          </a:ln>
        </p:spPr>
        <p:txBody>
          <a:bodyPr spcFirstLastPara="1" wrap="square" lIns="0" tIns="0" rIns="0" bIns="0" anchor="t" anchorCtr="0">
            <a:noAutofit/>
          </a:bodyPr>
          <a:lstStyle>
            <a:lvl1pPr marL="457200" lvl="0" indent="-311150" algn="l">
              <a:lnSpc>
                <a:spcPct val="110000"/>
              </a:lnSpc>
              <a:spcBef>
                <a:spcPts val="300"/>
              </a:spcBef>
              <a:spcAft>
                <a:spcPts val="0"/>
              </a:spcAft>
              <a:buClr>
                <a:schemeClr val="accent1"/>
              </a:buClr>
              <a:buSzPts val="1300"/>
              <a:buFont typeface="Courier New"/>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43"/>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 name="Google Shape;402;p43"/>
          <p:cNvSpPr txBox="1">
            <a:spLocks noGrp="1"/>
          </p:cNvSpPr>
          <p:nvPr>
            <p:ph type="body" idx="2"/>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3" name="Google Shape;403;p43"/>
          <p:cNvSpPr txBox="1">
            <a:spLocks noGrp="1"/>
          </p:cNvSpPr>
          <p:nvPr>
            <p:ph type="body" idx="3"/>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2_Highlight">
  <p:cSld name="2_Highlight">
    <p:bg>
      <p:bgPr>
        <a:solidFill>
          <a:schemeClr val="lt1"/>
        </a:solidFill>
        <a:effectLst/>
      </p:bgPr>
    </p:bg>
    <p:spTree>
      <p:nvGrpSpPr>
        <p:cNvPr id="1" name="Shape 404"/>
        <p:cNvGrpSpPr/>
        <p:nvPr/>
      </p:nvGrpSpPr>
      <p:grpSpPr>
        <a:xfrm>
          <a:off x="0" y="0"/>
          <a:ext cx="0" cy="0"/>
          <a:chOff x="0" y="0"/>
          <a:chExt cx="0" cy="0"/>
        </a:xfrm>
      </p:grpSpPr>
      <p:sp>
        <p:nvSpPr>
          <p:cNvPr id="405" name="Google Shape;405;p44"/>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6" name="Google Shape;406;p44"/>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 name="Google Shape;407;p44"/>
          <p:cNvSpPr txBox="1">
            <a:spLocks noGrp="1"/>
          </p:cNvSpPr>
          <p:nvPr>
            <p:ph type="body" idx="1"/>
          </p:nvPr>
        </p:nvSpPr>
        <p:spPr>
          <a:xfrm>
            <a:off x="695324" y="1989137"/>
            <a:ext cx="6809061" cy="82763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600"/>
              </a:spcBef>
              <a:spcAft>
                <a:spcPts val="0"/>
              </a:spcAft>
              <a:buSzPts val="4000"/>
              <a:buNone/>
              <a:defRPr sz="4000" b="0"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8" name="Google Shape;408;p44"/>
          <p:cNvSpPr txBox="1">
            <a:spLocks noGrp="1"/>
          </p:cNvSpPr>
          <p:nvPr>
            <p:ph type="body" idx="2"/>
          </p:nvPr>
        </p:nvSpPr>
        <p:spPr>
          <a:xfrm>
            <a:off x="693531" y="2879834"/>
            <a:ext cx="6809060" cy="285421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600"/>
              </a:spcBef>
              <a:spcAft>
                <a:spcPts val="0"/>
              </a:spcAft>
              <a:buSzPts val="1800"/>
              <a:buNone/>
              <a:defRPr sz="1800">
                <a:solidFill>
                  <a:schemeClr val="dk1"/>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44"/>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44"/>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
        <p:nvSpPr>
          <p:cNvPr id="411" name="Google Shape;411;p44"/>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2" name="Google Shape;412;p44"/>
          <p:cNvSpPr txBox="1">
            <a:spLocks noGrp="1"/>
          </p:cNvSpPr>
          <p:nvPr>
            <p:ph type="body" idx="3"/>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genda 02">
  <p:cSld name="Agenda 02">
    <p:spTree>
      <p:nvGrpSpPr>
        <p:cNvPr id="1" name="Shape 48"/>
        <p:cNvGrpSpPr/>
        <p:nvPr/>
      </p:nvGrpSpPr>
      <p:grpSpPr>
        <a:xfrm>
          <a:off x="0" y="0"/>
          <a:ext cx="0" cy="0"/>
          <a:chOff x="0" y="0"/>
          <a:chExt cx="0" cy="0"/>
        </a:xfrm>
      </p:grpSpPr>
      <p:sp>
        <p:nvSpPr>
          <p:cNvPr id="49" name="Google Shape;49;p6"/>
          <p:cNvSpPr txBox="1">
            <a:spLocks noGrp="1"/>
          </p:cNvSpPr>
          <p:nvPr>
            <p:ph type="title"/>
          </p:nvPr>
        </p:nvSpPr>
        <p:spPr>
          <a:xfrm>
            <a:off x="6311900" y="549276"/>
            <a:ext cx="5184774"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a:spLocks noGrp="1"/>
          </p:cNvSpPr>
          <p:nvPr>
            <p:ph type="pic" idx="2"/>
          </p:nvPr>
        </p:nvSpPr>
        <p:spPr>
          <a:xfrm>
            <a:off x="0" y="0"/>
            <a:ext cx="5738813" cy="6164672"/>
          </a:xfrm>
          <a:prstGeom prst="rect">
            <a:avLst/>
          </a:prstGeom>
          <a:solidFill>
            <a:srgbClr val="F2F2F2"/>
          </a:solidFill>
          <a:ln>
            <a:noFill/>
          </a:ln>
        </p:spPr>
      </p:sp>
      <p:sp>
        <p:nvSpPr>
          <p:cNvPr id="52" name="Google Shape;52;p6"/>
          <p:cNvSpPr txBox="1">
            <a:spLocks noGrp="1"/>
          </p:cNvSpPr>
          <p:nvPr>
            <p:ph type="body" idx="1"/>
          </p:nvPr>
        </p:nvSpPr>
        <p:spPr>
          <a:xfrm>
            <a:off x="6315952" y="1989138"/>
            <a:ext cx="784225" cy="374491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600"/>
              </a:spcBef>
              <a:spcAft>
                <a:spcPts val="0"/>
              </a:spcAft>
              <a:buSzPts val="1800"/>
              <a:buNone/>
              <a:defRPr sz="1800">
                <a:solidFill>
                  <a:schemeClr val="accent1"/>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6"/>
          <p:cNvSpPr txBox="1">
            <a:spLocks noGrp="1"/>
          </p:cNvSpPr>
          <p:nvPr>
            <p:ph type="body" idx="3"/>
          </p:nvPr>
        </p:nvSpPr>
        <p:spPr>
          <a:xfrm>
            <a:off x="7100178" y="1989138"/>
            <a:ext cx="4396498" cy="374491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600"/>
              </a:spcBef>
              <a:spcAft>
                <a:spcPts val="0"/>
              </a:spcAft>
              <a:buSzPts val="1800"/>
              <a:buNone/>
              <a:defRPr sz="1800">
                <a:solidFill>
                  <a:schemeClr val="dk1"/>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6"/>
          <p:cNvSpPr txBox="1">
            <a:spLocks noGrp="1"/>
          </p:cNvSpPr>
          <p:nvPr>
            <p:ph type="body" idx="4"/>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1_Highlight">
  <p:cSld name="1_Highlight">
    <p:bg>
      <p:bgPr>
        <a:solidFill>
          <a:srgbClr val="9FEBEB"/>
        </a:solidFill>
        <a:effectLst/>
      </p:bgPr>
    </p:bg>
    <p:spTree>
      <p:nvGrpSpPr>
        <p:cNvPr id="1" name="Shape 413"/>
        <p:cNvGrpSpPr/>
        <p:nvPr/>
      </p:nvGrpSpPr>
      <p:grpSpPr>
        <a:xfrm>
          <a:off x="0" y="0"/>
          <a:ext cx="0" cy="0"/>
          <a:chOff x="0" y="0"/>
          <a:chExt cx="0" cy="0"/>
        </a:xfrm>
      </p:grpSpPr>
      <p:sp>
        <p:nvSpPr>
          <p:cNvPr id="414" name="Google Shape;414;p45"/>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solidFill>
            <a:srgbClr val="CEF5F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5" name="Google Shape;415;p45"/>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45"/>
          <p:cNvSpPr txBox="1">
            <a:spLocks noGrp="1"/>
          </p:cNvSpPr>
          <p:nvPr>
            <p:ph type="body" idx="1"/>
          </p:nvPr>
        </p:nvSpPr>
        <p:spPr>
          <a:xfrm>
            <a:off x="695324" y="1989137"/>
            <a:ext cx="6809061" cy="82763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600"/>
              </a:spcBef>
              <a:spcAft>
                <a:spcPts val="0"/>
              </a:spcAft>
              <a:buSzPts val="4000"/>
              <a:buNone/>
              <a:defRPr sz="4000" b="0"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7" name="Google Shape;417;p45"/>
          <p:cNvSpPr txBox="1">
            <a:spLocks noGrp="1"/>
          </p:cNvSpPr>
          <p:nvPr>
            <p:ph type="body" idx="2"/>
          </p:nvPr>
        </p:nvSpPr>
        <p:spPr>
          <a:xfrm>
            <a:off x="695326" y="2879834"/>
            <a:ext cx="6809060" cy="285421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600"/>
              </a:spcBef>
              <a:spcAft>
                <a:spcPts val="0"/>
              </a:spcAft>
              <a:buSzPts val="1800"/>
              <a:buNone/>
              <a:defRPr sz="1800">
                <a:solidFill>
                  <a:schemeClr val="dk1"/>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8" name="Google Shape;418;p45"/>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9" name="Google Shape;419;p45"/>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
        <p:nvSpPr>
          <p:cNvPr id="420" name="Google Shape;420;p45"/>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1" name="Google Shape;421;p45"/>
          <p:cNvSpPr txBox="1">
            <a:spLocks noGrp="1"/>
          </p:cNvSpPr>
          <p:nvPr>
            <p:ph type="body" idx="3"/>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22"/>
        <p:cNvGrpSpPr/>
        <p:nvPr/>
      </p:nvGrpSpPr>
      <p:grpSpPr>
        <a:xfrm>
          <a:off x="0" y="0"/>
          <a:ext cx="0" cy="0"/>
          <a:chOff x="0" y="0"/>
          <a:chExt cx="0" cy="0"/>
        </a:xfrm>
      </p:grpSpPr>
      <p:sp>
        <p:nvSpPr>
          <p:cNvPr id="423" name="Google Shape;423;p46"/>
          <p:cNvSpPr txBox="1">
            <a:spLocks noGrp="1"/>
          </p:cNvSpPr>
          <p:nvPr>
            <p:ph type="body" idx="1"/>
          </p:nvPr>
        </p:nvSpPr>
        <p:spPr>
          <a:xfrm>
            <a:off x="722313" y="1989138"/>
            <a:ext cx="5157787" cy="56487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2000"/>
              <a:buNone/>
              <a:defRPr sz="2000" b="1" i="0">
                <a:solidFill>
                  <a:schemeClr val="accent1"/>
                </a:solidFill>
                <a:latin typeface="Arial"/>
                <a:ea typeface="Arial"/>
                <a:cs typeface="Arial"/>
                <a:sym typeface="Arial"/>
              </a:defRPr>
            </a:lvl1pPr>
            <a:lvl2pPr marL="914400" lvl="1" indent="-228600" algn="l">
              <a:lnSpc>
                <a:spcPct val="110000"/>
              </a:lnSpc>
              <a:spcBef>
                <a:spcPts val="300"/>
              </a:spcBef>
              <a:spcAft>
                <a:spcPts val="0"/>
              </a:spcAft>
              <a:buClr>
                <a:schemeClr val="dk1"/>
              </a:buClr>
              <a:buSzPts val="2000"/>
              <a:buNone/>
              <a:defRPr sz="2000" b="1"/>
            </a:lvl2pPr>
            <a:lvl3pPr marL="1371600" lvl="2" indent="-228600" algn="l">
              <a:lnSpc>
                <a:spcPct val="110000"/>
              </a:lnSpc>
              <a:spcBef>
                <a:spcPts val="300"/>
              </a:spcBef>
              <a:spcAft>
                <a:spcPts val="0"/>
              </a:spcAft>
              <a:buSzPts val="1800"/>
              <a:buNone/>
              <a:defRPr sz="1800" b="1"/>
            </a:lvl3pPr>
            <a:lvl4pPr marL="1828800" lvl="3" indent="-228600" algn="l">
              <a:lnSpc>
                <a:spcPct val="110000"/>
              </a:lnSpc>
              <a:spcBef>
                <a:spcPts val="300"/>
              </a:spcBef>
              <a:spcAft>
                <a:spcPts val="0"/>
              </a:spcAft>
              <a:buClr>
                <a:schemeClr val="dk1"/>
              </a:buClr>
              <a:buSzPts val="1600"/>
              <a:buNone/>
              <a:defRPr sz="1600" b="1"/>
            </a:lvl4pPr>
            <a:lvl5pPr marL="2286000" lvl="4" indent="-228600" algn="l">
              <a:lnSpc>
                <a:spcPct val="110000"/>
              </a:lnSpc>
              <a:spcBef>
                <a:spcPts val="300"/>
              </a:spcBef>
              <a:spcAft>
                <a:spcPts val="0"/>
              </a:spcAft>
              <a:buClr>
                <a:schemeClr val="dk1"/>
              </a:buClr>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4" name="Google Shape;424;p46"/>
          <p:cNvSpPr txBox="1">
            <a:spLocks noGrp="1"/>
          </p:cNvSpPr>
          <p:nvPr>
            <p:ph type="body" idx="2"/>
          </p:nvPr>
        </p:nvSpPr>
        <p:spPr>
          <a:xfrm>
            <a:off x="6313487" y="1989138"/>
            <a:ext cx="5183188" cy="56487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2000"/>
              <a:buNone/>
              <a:defRPr sz="2000" b="1" i="0">
                <a:solidFill>
                  <a:schemeClr val="accent1"/>
                </a:solidFill>
                <a:latin typeface="Arial"/>
                <a:ea typeface="Arial"/>
                <a:cs typeface="Arial"/>
                <a:sym typeface="Arial"/>
              </a:defRPr>
            </a:lvl1pPr>
            <a:lvl2pPr marL="914400" lvl="1" indent="-228600" algn="l">
              <a:lnSpc>
                <a:spcPct val="110000"/>
              </a:lnSpc>
              <a:spcBef>
                <a:spcPts val="300"/>
              </a:spcBef>
              <a:spcAft>
                <a:spcPts val="0"/>
              </a:spcAft>
              <a:buClr>
                <a:schemeClr val="dk1"/>
              </a:buClr>
              <a:buSzPts val="2000"/>
              <a:buNone/>
              <a:defRPr sz="2000" b="1"/>
            </a:lvl2pPr>
            <a:lvl3pPr marL="1371600" lvl="2" indent="-228600" algn="l">
              <a:lnSpc>
                <a:spcPct val="110000"/>
              </a:lnSpc>
              <a:spcBef>
                <a:spcPts val="300"/>
              </a:spcBef>
              <a:spcAft>
                <a:spcPts val="0"/>
              </a:spcAft>
              <a:buSzPts val="1800"/>
              <a:buNone/>
              <a:defRPr sz="1800" b="1"/>
            </a:lvl3pPr>
            <a:lvl4pPr marL="1828800" lvl="3" indent="-228600" algn="l">
              <a:lnSpc>
                <a:spcPct val="110000"/>
              </a:lnSpc>
              <a:spcBef>
                <a:spcPts val="300"/>
              </a:spcBef>
              <a:spcAft>
                <a:spcPts val="0"/>
              </a:spcAft>
              <a:buClr>
                <a:schemeClr val="dk1"/>
              </a:buClr>
              <a:buSzPts val="1600"/>
              <a:buNone/>
              <a:defRPr sz="1600" b="1"/>
            </a:lvl4pPr>
            <a:lvl5pPr marL="2286000" lvl="4" indent="-228600" algn="l">
              <a:lnSpc>
                <a:spcPct val="110000"/>
              </a:lnSpc>
              <a:spcBef>
                <a:spcPts val="300"/>
              </a:spcBef>
              <a:spcAft>
                <a:spcPts val="0"/>
              </a:spcAft>
              <a:buClr>
                <a:schemeClr val="dk1"/>
              </a:buClr>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5" name="Google Shape;425;p46"/>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6" name="Google Shape;426;p46"/>
          <p:cNvSpPr txBox="1">
            <a:spLocks noGrp="1"/>
          </p:cNvSpPr>
          <p:nvPr>
            <p:ph type="body" idx="3"/>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7" name="Google Shape;427;p46"/>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8" name="Google Shape;428;p46"/>
          <p:cNvSpPr txBox="1">
            <a:spLocks noGrp="1"/>
          </p:cNvSpPr>
          <p:nvPr>
            <p:ph type="body" idx="4"/>
          </p:nvPr>
        </p:nvSpPr>
        <p:spPr>
          <a:xfrm>
            <a:off x="698500" y="2606566"/>
            <a:ext cx="5181600" cy="312748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9" name="Google Shape;429;p46"/>
          <p:cNvSpPr txBox="1">
            <a:spLocks noGrp="1"/>
          </p:cNvSpPr>
          <p:nvPr>
            <p:ph type="body" idx="5"/>
          </p:nvPr>
        </p:nvSpPr>
        <p:spPr>
          <a:xfrm>
            <a:off x="6315075" y="2606566"/>
            <a:ext cx="5181600" cy="312748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0" name="Google Shape;430;p46"/>
          <p:cNvSpPr txBox="1">
            <a:spLocks noGrp="1"/>
          </p:cNvSpPr>
          <p:nvPr>
            <p:ph type="body" idx="6"/>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peaker - 03">
  <p:cSld name="Speaker - 03">
    <p:spTree>
      <p:nvGrpSpPr>
        <p:cNvPr id="1" name="Shape 431"/>
        <p:cNvGrpSpPr/>
        <p:nvPr/>
      </p:nvGrpSpPr>
      <p:grpSpPr>
        <a:xfrm>
          <a:off x="0" y="0"/>
          <a:ext cx="0" cy="0"/>
          <a:chOff x="0" y="0"/>
          <a:chExt cx="0" cy="0"/>
        </a:xfrm>
      </p:grpSpPr>
      <p:sp>
        <p:nvSpPr>
          <p:cNvPr id="432" name="Google Shape;432;p47"/>
          <p:cNvSpPr/>
          <p:nvPr/>
        </p:nvSpPr>
        <p:spPr>
          <a:xfrm rot="10800000" flipH="1">
            <a:off x="695324" y="3890481"/>
            <a:ext cx="10801351" cy="1843569"/>
          </a:xfrm>
          <a:custGeom>
            <a:avLst/>
            <a:gdLst/>
            <a:ahLst/>
            <a:cxnLst/>
            <a:rect l="l" t="t" r="r" b="b"/>
            <a:pathLst>
              <a:path w="10801351" h="1843569" extrusionOk="0">
                <a:moveTo>
                  <a:pt x="2804156" y="1842865"/>
                </a:moveTo>
                <a:cubicBezTo>
                  <a:pt x="3632156" y="1835752"/>
                  <a:pt x="4633512" y="1773675"/>
                  <a:pt x="5794747" y="1608135"/>
                </a:cubicBezTo>
                <a:cubicBezTo>
                  <a:pt x="5794747" y="1608135"/>
                  <a:pt x="8948571" y="1119691"/>
                  <a:pt x="10801351" y="1622717"/>
                </a:cubicBezTo>
                <a:lnTo>
                  <a:pt x="10801351" y="0"/>
                </a:lnTo>
                <a:lnTo>
                  <a:pt x="0" y="0"/>
                </a:lnTo>
                <a:lnTo>
                  <a:pt x="0" y="1608135"/>
                </a:lnTo>
                <a:cubicBezTo>
                  <a:pt x="0" y="1608135"/>
                  <a:pt x="982556" y="1858514"/>
                  <a:pt x="2804156" y="1842865"/>
                </a:cubicBezTo>
                <a:close/>
              </a:path>
            </a:pathLst>
          </a:custGeom>
          <a:solidFill>
            <a:srgbClr val="CEF5F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3" name="Google Shape;433;p47"/>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4" name="Google Shape;434;p47"/>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47"/>
          <p:cNvSpPr txBox="1">
            <a:spLocks noGrp="1"/>
          </p:cNvSpPr>
          <p:nvPr>
            <p:ph type="body" idx="1"/>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6" name="Google Shape;436;p47"/>
          <p:cNvSpPr>
            <a:spLocks noGrp="1"/>
          </p:cNvSpPr>
          <p:nvPr>
            <p:ph type="pic" idx="2"/>
          </p:nvPr>
        </p:nvSpPr>
        <p:spPr>
          <a:xfrm>
            <a:off x="695325" y="2012622"/>
            <a:ext cx="3361668" cy="1919185"/>
          </a:xfrm>
          <a:prstGeom prst="rect">
            <a:avLst/>
          </a:prstGeom>
          <a:solidFill>
            <a:srgbClr val="F2F2F2"/>
          </a:solidFill>
          <a:ln>
            <a:noFill/>
          </a:ln>
        </p:spPr>
      </p:sp>
      <p:sp>
        <p:nvSpPr>
          <p:cNvPr id="437" name="Google Shape;437;p47"/>
          <p:cNvSpPr>
            <a:spLocks noGrp="1"/>
          </p:cNvSpPr>
          <p:nvPr>
            <p:ph type="pic" idx="3"/>
          </p:nvPr>
        </p:nvSpPr>
        <p:spPr>
          <a:xfrm>
            <a:off x="4415166" y="2012622"/>
            <a:ext cx="3361668" cy="2063135"/>
          </a:xfrm>
          <a:prstGeom prst="rect">
            <a:avLst/>
          </a:prstGeom>
          <a:solidFill>
            <a:srgbClr val="F2F2F2"/>
          </a:solidFill>
          <a:ln>
            <a:noFill/>
          </a:ln>
        </p:spPr>
      </p:sp>
      <p:sp>
        <p:nvSpPr>
          <p:cNvPr id="438" name="Google Shape;438;p47"/>
          <p:cNvSpPr>
            <a:spLocks noGrp="1"/>
          </p:cNvSpPr>
          <p:nvPr>
            <p:ph type="pic" idx="4"/>
          </p:nvPr>
        </p:nvSpPr>
        <p:spPr>
          <a:xfrm>
            <a:off x="8135007" y="2012621"/>
            <a:ext cx="3361668" cy="2132014"/>
          </a:xfrm>
          <a:prstGeom prst="rect">
            <a:avLst/>
          </a:prstGeom>
          <a:solidFill>
            <a:srgbClr val="F2F2F2"/>
          </a:solidFill>
          <a:ln>
            <a:noFill/>
          </a:ln>
        </p:spPr>
      </p:sp>
      <p:sp>
        <p:nvSpPr>
          <p:cNvPr id="439" name="Google Shape;439;p47"/>
          <p:cNvSpPr txBox="1">
            <a:spLocks noGrp="1"/>
          </p:cNvSpPr>
          <p:nvPr>
            <p:ph type="body" idx="5"/>
          </p:nvPr>
        </p:nvSpPr>
        <p:spPr>
          <a:xfrm>
            <a:off x="695325" y="4519558"/>
            <a:ext cx="3361668" cy="441324"/>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800"/>
              <a:buNone/>
              <a:defRPr sz="18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0" name="Google Shape;440;p47"/>
          <p:cNvSpPr txBox="1">
            <a:spLocks noGrp="1"/>
          </p:cNvSpPr>
          <p:nvPr>
            <p:ph type="body" idx="6"/>
          </p:nvPr>
        </p:nvSpPr>
        <p:spPr>
          <a:xfrm>
            <a:off x="4404656" y="4519558"/>
            <a:ext cx="3361668" cy="441324"/>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800"/>
              <a:buNone/>
              <a:defRPr sz="18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1" name="Google Shape;441;p47"/>
          <p:cNvSpPr txBox="1">
            <a:spLocks noGrp="1"/>
          </p:cNvSpPr>
          <p:nvPr>
            <p:ph type="body" idx="7"/>
          </p:nvPr>
        </p:nvSpPr>
        <p:spPr>
          <a:xfrm>
            <a:off x="8135007" y="4519558"/>
            <a:ext cx="3361668" cy="441324"/>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800"/>
              <a:buNone/>
              <a:defRPr sz="18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2" name="Google Shape;442;p47"/>
          <p:cNvSpPr txBox="1">
            <a:spLocks noGrp="1"/>
          </p:cNvSpPr>
          <p:nvPr>
            <p:ph type="body" idx="8"/>
          </p:nvPr>
        </p:nvSpPr>
        <p:spPr>
          <a:xfrm>
            <a:off x="695325" y="4845379"/>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3" name="Google Shape;443;p47"/>
          <p:cNvSpPr txBox="1">
            <a:spLocks noGrp="1"/>
          </p:cNvSpPr>
          <p:nvPr>
            <p:ph type="body" idx="9"/>
          </p:nvPr>
        </p:nvSpPr>
        <p:spPr>
          <a:xfrm>
            <a:off x="4404656" y="4845379"/>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4" name="Google Shape;444;p47"/>
          <p:cNvSpPr txBox="1">
            <a:spLocks noGrp="1"/>
          </p:cNvSpPr>
          <p:nvPr>
            <p:ph type="body" idx="13"/>
          </p:nvPr>
        </p:nvSpPr>
        <p:spPr>
          <a:xfrm>
            <a:off x="8135007" y="4845379"/>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5" name="Google Shape;445;p47"/>
          <p:cNvSpPr txBox="1">
            <a:spLocks noGrp="1"/>
          </p:cNvSpPr>
          <p:nvPr>
            <p:ph type="body" idx="14"/>
          </p:nvPr>
        </p:nvSpPr>
        <p:spPr>
          <a:xfrm>
            <a:off x="695325" y="5160690"/>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300"/>
              <a:buNone/>
              <a:defRPr sz="13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6" name="Google Shape;446;p47"/>
          <p:cNvSpPr txBox="1">
            <a:spLocks noGrp="1"/>
          </p:cNvSpPr>
          <p:nvPr>
            <p:ph type="body" idx="15"/>
          </p:nvPr>
        </p:nvSpPr>
        <p:spPr>
          <a:xfrm>
            <a:off x="4404656" y="5160690"/>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300"/>
              <a:buNone/>
              <a:defRPr sz="13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7" name="Google Shape;447;p47"/>
          <p:cNvSpPr txBox="1">
            <a:spLocks noGrp="1"/>
          </p:cNvSpPr>
          <p:nvPr>
            <p:ph type="body" idx="16"/>
          </p:nvPr>
        </p:nvSpPr>
        <p:spPr>
          <a:xfrm>
            <a:off x="8135007" y="5160690"/>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300"/>
              <a:buNone/>
              <a:defRPr sz="13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8" name="Google Shape;448;p47"/>
          <p:cNvSpPr/>
          <p:nvPr/>
        </p:nvSpPr>
        <p:spPr>
          <a:xfrm>
            <a:off x="4056993" y="1843819"/>
            <a:ext cx="358173" cy="40727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9" name="Google Shape;449;p47"/>
          <p:cNvSpPr/>
          <p:nvPr/>
        </p:nvSpPr>
        <p:spPr>
          <a:xfrm>
            <a:off x="7774553" y="1843819"/>
            <a:ext cx="358173" cy="40727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0" name="Google Shape;450;p47"/>
          <p:cNvSpPr txBox="1">
            <a:spLocks noGrp="1"/>
          </p:cNvSpPr>
          <p:nvPr>
            <p:ph type="body" idx="17"/>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Speaker - 03">
  <p:cSld name="1_Speaker - 03">
    <p:spTree>
      <p:nvGrpSpPr>
        <p:cNvPr id="1" name="Shape 451"/>
        <p:cNvGrpSpPr/>
        <p:nvPr/>
      </p:nvGrpSpPr>
      <p:grpSpPr>
        <a:xfrm>
          <a:off x="0" y="0"/>
          <a:ext cx="0" cy="0"/>
          <a:chOff x="0" y="0"/>
          <a:chExt cx="0" cy="0"/>
        </a:xfrm>
      </p:grpSpPr>
      <p:sp>
        <p:nvSpPr>
          <p:cNvPr id="452" name="Google Shape;452;p48"/>
          <p:cNvSpPr/>
          <p:nvPr/>
        </p:nvSpPr>
        <p:spPr>
          <a:xfrm rot="10800000" flipH="1">
            <a:off x="0" y="3872284"/>
            <a:ext cx="12209396" cy="3011116"/>
          </a:xfrm>
          <a:custGeom>
            <a:avLst/>
            <a:gdLst/>
            <a:ahLst/>
            <a:cxnLst/>
            <a:rect l="l" t="t" r="r" b="b"/>
            <a:pathLst>
              <a:path w="12209396" h="3011116" extrusionOk="0">
                <a:moveTo>
                  <a:pt x="3169701" y="3010476"/>
                </a:moveTo>
                <a:cubicBezTo>
                  <a:pt x="4105638" y="3004005"/>
                  <a:pt x="5237529" y="2947531"/>
                  <a:pt x="6550140" y="2796933"/>
                </a:cubicBezTo>
                <a:cubicBezTo>
                  <a:pt x="6550140" y="2796933"/>
                  <a:pt x="10115091" y="2352571"/>
                  <a:pt x="12209396" y="2810199"/>
                </a:cubicBezTo>
                <a:lnTo>
                  <a:pt x="12209396" y="0"/>
                </a:lnTo>
                <a:lnTo>
                  <a:pt x="0" y="0"/>
                </a:lnTo>
                <a:lnTo>
                  <a:pt x="0" y="2796933"/>
                </a:lnTo>
                <a:cubicBezTo>
                  <a:pt x="0" y="2796933"/>
                  <a:pt x="1110640" y="3024713"/>
                  <a:pt x="3169701" y="30104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3" name="Google Shape;453;p48"/>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4" name="Google Shape;454;p48"/>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5" name="Google Shape;455;p48"/>
          <p:cNvSpPr txBox="1">
            <a:spLocks noGrp="1"/>
          </p:cNvSpPr>
          <p:nvPr>
            <p:ph type="body" idx="1"/>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6" name="Google Shape;456;p48"/>
          <p:cNvSpPr>
            <a:spLocks noGrp="1"/>
          </p:cNvSpPr>
          <p:nvPr>
            <p:ph type="pic" idx="2"/>
          </p:nvPr>
        </p:nvSpPr>
        <p:spPr>
          <a:xfrm>
            <a:off x="695325" y="2012622"/>
            <a:ext cx="3361668" cy="1789151"/>
          </a:xfrm>
          <a:prstGeom prst="rect">
            <a:avLst/>
          </a:prstGeom>
          <a:solidFill>
            <a:srgbClr val="F2F2F2"/>
          </a:solidFill>
          <a:ln>
            <a:noFill/>
          </a:ln>
        </p:spPr>
      </p:sp>
      <p:sp>
        <p:nvSpPr>
          <p:cNvPr id="457" name="Google Shape;457;p48"/>
          <p:cNvSpPr>
            <a:spLocks noGrp="1"/>
          </p:cNvSpPr>
          <p:nvPr>
            <p:ph type="pic" idx="3"/>
          </p:nvPr>
        </p:nvSpPr>
        <p:spPr>
          <a:xfrm>
            <a:off x="4415168" y="2012622"/>
            <a:ext cx="3361667" cy="2004036"/>
          </a:xfrm>
          <a:prstGeom prst="rect">
            <a:avLst/>
          </a:prstGeom>
          <a:solidFill>
            <a:srgbClr val="F2F2F2"/>
          </a:solidFill>
          <a:ln>
            <a:noFill/>
          </a:ln>
        </p:spPr>
      </p:sp>
      <p:sp>
        <p:nvSpPr>
          <p:cNvPr id="458" name="Google Shape;458;p48"/>
          <p:cNvSpPr>
            <a:spLocks noGrp="1"/>
          </p:cNvSpPr>
          <p:nvPr>
            <p:ph type="pic" idx="4"/>
          </p:nvPr>
        </p:nvSpPr>
        <p:spPr>
          <a:xfrm>
            <a:off x="8135007" y="2012622"/>
            <a:ext cx="3361668" cy="2106829"/>
          </a:xfrm>
          <a:prstGeom prst="rect">
            <a:avLst/>
          </a:prstGeom>
          <a:solidFill>
            <a:srgbClr val="F2F2F2"/>
          </a:solidFill>
          <a:ln>
            <a:noFill/>
          </a:ln>
        </p:spPr>
      </p:sp>
      <p:sp>
        <p:nvSpPr>
          <p:cNvPr id="459" name="Google Shape;459;p48"/>
          <p:cNvSpPr txBox="1">
            <a:spLocks noGrp="1"/>
          </p:cNvSpPr>
          <p:nvPr>
            <p:ph type="body" idx="5"/>
          </p:nvPr>
        </p:nvSpPr>
        <p:spPr>
          <a:xfrm>
            <a:off x="695325" y="4519558"/>
            <a:ext cx="3361668" cy="441324"/>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800"/>
              <a:buNone/>
              <a:defRPr sz="18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0" name="Google Shape;460;p48"/>
          <p:cNvSpPr txBox="1">
            <a:spLocks noGrp="1"/>
          </p:cNvSpPr>
          <p:nvPr>
            <p:ph type="body" idx="6"/>
          </p:nvPr>
        </p:nvSpPr>
        <p:spPr>
          <a:xfrm>
            <a:off x="4404656" y="4519558"/>
            <a:ext cx="3361668" cy="441324"/>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800"/>
              <a:buNone/>
              <a:defRPr sz="18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1" name="Google Shape;461;p48"/>
          <p:cNvSpPr txBox="1">
            <a:spLocks noGrp="1"/>
          </p:cNvSpPr>
          <p:nvPr>
            <p:ph type="body" idx="7"/>
          </p:nvPr>
        </p:nvSpPr>
        <p:spPr>
          <a:xfrm>
            <a:off x="8135007" y="4519558"/>
            <a:ext cx="3361668" cy="441324"/>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800"/>
              <a:buNone/>
              <a:defRPr sz="18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2" name="Google Shape;462;p48"/>
          <p:cNvSpPr txBox="1">
            <a:spLocks noGrp="1"/>
          </p:cNvSpPr>
          <p:nvPr>
            <p:ph type="body" idx="8"/>
          </p:nvPr>
        </p:nvSpPr>
        <p:spPr>
          <a:xfrm>
            <a:off x="695325" y="4845379"/>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3" name="Google Shape;463;p48"/>
          <p:cNvSpPr txBox="1">
            <a:spLocks noGrp="1"/>
          </p:cNvSpPr>
          <p:nvPr>
            <p:ph type="body" idx="9"/>
          </p:nvPr>
        </p:nvSpPr>
        <p:spPr>
          <a:xfrm>
            <a:off x="4404656" y="4845379"/>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4" name="Google Shape;464;p48"/>
          <p:cNvSpPr txBox="1">
            <a:spLocks noGrp="1"/>
          </p:cNvSpPr>
          <p:nvPr>
            <p:ph type="body" idx="13"/>
          </p:nvPr>
        </p:nvSpPr>
        <p:spPr>
          <a:xfrm>
            <a:off x="8135007" y="4845379"/>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5" name="Google Shape;465;p48"/>
          <p:cNvSpPr txBox="1">
            <a:spLocks noGrp="1"/>
          </p:cNvSpPr>
          <p:nvPr>
            <p:ph type="body" idx="14"/>
          </p:nvPr>
        </p:nvSpPr>
        <p:spPr>
          <a:xfrm>
            <a:off x="695325" y="5160690"/>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300"/>
              <a:buNone/>
              <a:defRPr sz="13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6" name="Google Shape;466;p48"/>
          <p:cNvSpPr txBox="1">
            <a:spLocks noGrp="1"/>
          </p:cNvSpPr>
          <p:nvPr>
            <p:ph type="body" idx="15"/>
          </p:nvPr>
        </p:nvSpPr>
        <p:spPr>
          <a:xfrm>
            <a:off x="4404656" y="5160690"/>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300"/>
              <a:buNone/>
              <a:defRPr sz="13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7" name="Google Shape;467;p48"/>
          <p:cNvSpPr txBox="1">
            <a:spLocks noGrp="1"/>
          </p:cNvSpPr>
          <p:nvPr>
            <p:ph type="body" idx="16"/>
          </p:nvPr>
        </p:nvSpPr>
        <p:spPr>
          <a:xfrm>
            <a:off x="8135007" y="5160690"/>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300"/>
              <a:buNone/>
              <a:defRPr sz="13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8" name="Google Shape;468;p48"/>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gradFill>
            <a:gsLst>
              <a:gs pos="0">
                <a:srgbClr val="CEF5F5"/>
              </a:gs>
              <a:gs pos="100000">
                <a:schemeClr val="accent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9" name="Google Shape;469;p48"/>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
        <p:nvSpPr>
          <p:cNvPr id="470" name="Google Shape;470;p48"/>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1" name="Google Shape;471;p48"/>
          <p:cNvSpPr txBox="1">
            <a:spLocks noGrp="1"/>
          </p:cNvSpPr>
          <p:nvPr>
            <p:ph type="body" idx="17"/>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Speaker - 03">
  <p:cSld name="3_Speaker - 03">
    <p:spTree>
      <p:nvGrpSpPr>
        <p:cNvPr id="1" name="Shape 472"/>
        <p:cNvGrpSpPr/>
        <p:nvPr/>
      </p:nvGrpSpPr>
      <p:grpSpPr>
        <a:xfrm>
          <a:off x="0" y="0"/>
          <a:ext cx="0" cy="0"/>
          <a:chOff x="0" y="0"/>
          <a:chExt cx="0" cy="0"/>
        </a:xfrm>
      </p:grpSpPr>
      <p:sp>
        <p:nvSpPr>
          <p:cNvPr id="473" name="Google Shape;473;p49"/>
          <p:cNvSpPr/>
          <p:nvPr/>
        </p:nvSpPr>
        <p:spPr>
          <a:xfrm rot="10800000" flipH="1">
            <a:off x="0" y="3872284"/>
            <a:ext cx="12209396" cy="3011116"/>
          </a:xfrm>
          <a:custGeom>
            <a:avLst/>
            <a:gdLst/>
            <a:ahLst/>
            <a:cxnLst/>
            <a:rect l="l" t="t" r="r" b="b"/>
            <a:pathLst>
              <a:path w="12209396" h="3011116" extrusionOk="0">
                <a:moveTo>
                  <a:pt x="3169701" y="3010476"/>
                </a:moveTo>
                <a:cubicBezTo>
                  <a:pt x="4105638" y="3004005"/>
                  <a:pt x="5237529" y="2947531"/>
                  <a:pt x="6550140" y="2796933"/>
                </a:cubicBezTo>
                <a:cubicBezTo>
                  <a:pt x="6550140" y="2796933"/>
                  <a:pt x="10115091" y="2352571"/>
                  <a:pt x="12209396" y="2810199"/>
                </a:cubicBezTo>
                <a:lnTo>
                  <a:pt x="12209396" y="0"/>
                </a:lnTo>
                <a:lnTo>
                  <a:pt x="0" y="0"/>
                </a:lnTo>
                <a:lnTo>
                  <a:pt x="0" y="25400"/>
                </a:lnTo>
                <a:lnTo>
                  <a:pt x="12192000" y="25400"/>
                </a:lnTo>
                <a:lnTo>
                  <a:pt x="12192000" y="721657"/>
                </a:lnTo>
                <a:cubicBezTo>
                  <a:pt x="10100679" y="620616"/>
                  <a:pt x="6540807" y="718728"/>
                  <a:pt x="6540807" y="718728"/>
                </a:cubicBezTo>
                <a:cubicBezTo>
                  <a:pt x="2346436" y="825131"/>
                  <a:pt x="0" y="718728"/>
                  <a:pt x="0" y="718728"/>
                </a:cubicBezTo>
                <a:lnTo>
                  <a:pt x="0" y="2796933"/>
                </a:lnTo>
                <a:cubicBezTo>
                  <a:pt x="0" y="2796933"/>
                  <a:pt x="1110640" y="3024713"/>
                  <a:pt x="3169701" y="30104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4" name="Google Shape;474;p49"/>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5" name="Google Shape;475;p49"/>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49"/>
          <p:cNvSpPr txBox="1">
            <a:spLocks noGrp="1"/>
          </p:cNvSpPr>
          <p:nvPr>
            <p:ph type="body" idx="1"/>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7" name="Google Shape;477;p49"/>
          <p:cNvSpPr>
            <a:spLocks noGrp="1"/>
          </p:cNvSpPr>
          <p:nvPr>
            <p:ph type="pic" idx="2"/>
          </p:nvPr>
        </p:nvSpPr>
        <p:spPr>
          <a:xfrm>
            <a:off x="695325" y="2012622"/>
            <a:ext cx="3361668" cy="2106829"/>
          </a:xfrm>
          <a:prstGeom prst="rect">
            <a:avLst/>
          </a:prstGeom>
          <a:solidFill>
            <a:srgbClr val="F2F2F2"/>
          </a:solidFill>
          <a:ln>
            <a:noFill/>
          </a:ln>
        </p:spPr>
      </p:sp>
      <p:sp>
        <p:nvSpPr>
          <p:cNvPr id="478" name="Google Shape;478;p49"/>
          <p:cNvSpPr>
            <a:spLocks noGrp="1"/>
          </p:cNvSpPr>
          <p:nvPr>
            <p:ph type="pic" idx="3"/>
          </p:nvPr>
        </p:nvSpPr>
        <p:spPr>
          <a:xfrm>
            <a:off x="4415168" y="2012622"/>
            <a:ext cx="3361667" cy="2106828"/>
          </a:xfrm>
          <a:prstGeom prst="rect">
            <a:avLst/>
          </a:prstGeom>
          <a:solidFill>
            <a:srgbClr val="F2F2F2"/>
          </a:solidFill>
          <a:ln>
            <a:noFill/>
          </a:ln>
        </p:spPr>
      </p:sp>
      <p:sp>
        <p:nvSpPr>
          <p:cNvPr id="479" name="Google Shape;479;p49"/>
          <p:cNvSpPr>
            <a:spLocks noGrp="1"/>
          </p:cNvSpPr>
          <p:nvPr>
            <p:ph type="pic" idx="4"/>
          </p:nvPr>
        </p:nvSpPr>
        <p:spPr>
          <a:xfrm>
            <a:off x="8135007" y="2012622"/>
            <a:ext cx="3361668" cy="2106829"/>
          </a:xfrm>
          <a:prstGeom prst="rect">
            <a:avLst/>
          </a:prstGeom>
          <a:solidFill>
            <a:srgbClr val="F2F2F2"/>
          </a:solidFill>
          <a:ln>
            <a:noFill/>
          </a:ln>
        </p:spPr>
      </p:sp>
      <p:sp>
        <p:nvSpPr>
          <p:cNvPr id="480" name="Google Shape;480;p49"/>
          <p:cNvSpPr txBox="1">
            <a:spLocks noGrp="1"/>
          </p:cNvSpPr>
          <p:nvPr>
            <p:ph type="body" idx="5"/>
          </p:nvPr>
        </p:nvSpPr>
        <p:spPr>
          <a:xfrm>
            <a:off x="695325" y="4519558"/>
            <a:ext cx="3361668" cy="441324"/>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800"/>
              <a:buNone/>
              <a:defRPr sz="18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1" name="Google Shape;481;p49"/>
          <p:cNvSpPr txBox="1">
            <a:spLocks noGrp="1"/>
          </p:cNvSpPr>
          <p:nvPr>
            <p:ph type="body" idx="6"/>
          </p:nvPr>
        </p:nvSpPr>
        <p:spPr>
          <a:xfrm>
            <a:off x="4404656" y="4519558"/>
            <a:ext cx="3361668" cy="441324"/>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800"/>
              <a:buNone/>
              <a:defRPr sz="18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2" name="Google Shape;482;p49"/>
          <p:cNvSpPr txBox="1">
            <a:spLocks noGrp="1"/>
          </p:cNvSpPr>
          <p:nvPr>
            <p:ph type="body" idx="7"/>
          </p:nvPr>
        </p:nvSpPr>
        <p:spPr>
          <a:xfrm>
            <a:off x="8135007" y="4519558"/>
            <a:ext cx="3361668" cy="441324"/>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800"/>
              <a:buNone/>
              <a:defRPr sz="18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3" name="Google Shape;483;p49"/>
          <p:cNvSpPr txBox="1">
            <a:spLocks noGrp="1"/>
          </p:cNvSpPr>
          <p:nvPr>
            <p:ph type="body" idx="8"/>
          </p:nvPr>
        </p:nvSpPr>
        <p:spPr>
          <a:xfrm>
            <a:off x="695325" y="4845379"/>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4" name="Google Shape;484;p49"/>
          <p:cNvSpPr txBox="1">
            <a:spLocks noGrp="1"/>
          </p:cNvSpPr>
          <p:nvPr>
            <p:ph type="body" idx="9"/>
          </p:nvPr>
        </p:nvSpPr>
        <p:spPr>
          <a:xfrm>
            <a:off x="4404656" y="4845379"/>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5" name="Google Shape;485;p49"/>
          <p:cNvSpPr txBox="1">
            <a:spLocks noGrp="1"/>
          </p:cNvSpPr>
          <p:nvPr>
            <p:ph type="body" idx="13"/>
          </p:nvPr>
        </p:nvSpPr>
        <p:spPr>
          <a:xfrm>
            <a:off x="8135007" y="4845379"/>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6" name="Google Shape;486;p49"/>
          <p:cNvSpPr txBox="1">
            <a:spLocks noGrp="1"/>
          </p:cNvSpPr>
          <p:nvPr>
            <p:ph type="body" idx="14"/>
          </p:nvPr>
        </p:nvSpPr>
        <p:spPr>
          <a:xfrm>
            <a:off x="695325" y="5160690"/>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300"/>
              <a:buNone/>
              <a:defRPr sz="13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7" name="Google Shape;487;p49"/>
          <p:cNvSpPr txBox="1">
            <a:spLocks noGrp="1"/>
          </p:cNvSpPr>
          <p:nvPr>
            <p:ph type="body" idx="15"/>
          </p:nvPr>
        </p:nvSpPr>
        <p:spPr>
          <a:xfrm>
            <a:off x="4404656" y="5160690"/>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300"/>
              <a:buNone/>
              <a:defRPr sz="13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8" name="Google Shape;488;p49"/>
          <p:cNvSpPr txBox="1">
            <a:spLocks noGrp="1"/>
          </p:cNvSpPr>
          <p:nvPr>
            <p:ph type="body" idx="16"/>
          </p:nvPr>
        </p:nvSpPr>
        <p:spPr>
          <a:xfrm>
            <a:off x="8135007" y="5160690"/>
            <a:ext cx="3361668" cy="388773"/>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300"/>
              </a:spcBef>
              <a:spcAft>
                <a:spcPts val="0"/>
              </a:spcAft>
              <a:buSzPts val="1300"/>
              <a:buNone/>
              <a:defRPr sz="13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9" name="Google Shape;489;p49"/>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
        <p:nvSpPr>
          <p:cNvPr id="490" name="Google Shape;490;p49"/>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1" name="Google Shape;491;p49"/>
          <p:cNvSpPr txBox="1">
            <a:spLocks noGrp="1"/>
          </p:cNvSpPr>
          <p:nvPr>
            <p:ph type="body" idx="17"/>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492"/>
        <p:cNvGrpSpPr/>
        <p:nvPr/>
      </p:nvGrpSpPr>
      <p:grpSpPr>
        <a:xfrm>
          <a:off x="0" y="0"/>
          <a:ext cx="0" cy="0"/>
          <a:chOff x="0" y="0"/>
          <a:chExt cx="0" cy="0"/>
        </a:xfrm>
      </p:grpSpPr>
      <p:sp>
        <p:nvSpPr>
          <p:cNvPr id="493" name="Google Shape;493;p50"/>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50"/>
          <p:cNvSpPr txBox="1">
            <a:spLocks noGrp="1"/>
          </p:cNvSpPr>
          <p:nvPr>
            <p:ph type="body" idx="1"/>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4 Title only (horizontal)">
  <p:cSld name="04 Title only (horizontal)">
    <p:spTree>
      <p:nvGrpSpPr>
        <p:cNvPr id="1" name="Shape 495"/>
        <p:cNvGrpSpPr/>
        <p:nvPr/>
      </p:nvGrpSpPr>
      <p:grpSpPr>
        <a:xfrm>
          <a:off x="0" y="0"/>
          <a:ext cx="0" cy="0"/>
          <a:chOff x="0" y="0"/>
          <a:chExt cx="0" cy="0"/>
        </a:xfrm>
      </p:grpSpPr>
      <p:sp>
        <p:nvSpPr>
          <p:cNvPr id="496" name="Google Shape;496;p51"/>
          <p:cNvSpPr/>
          <p:nvPr/>
        </p:nvSpPr>
        <p:spPr>
          <a:xfrm>
            <a:off x="-9500" y="873000"/>
            <a:ext cx="12201600" cy="59847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1900" b="0" i="0" u="none" strike="noStrike" cap="none">
              <a:solidFill>
                <a:srgbClr val="000000"/>
              </a:solidFill>
              <a:latin typeface="Arial"/>
              <a:ea typeface="Arial"/>
              <a:cs typeface="Arial"/>
              <a:sym typeface="Arial"/>
            </a:endParaRPr>
          </a:p>
        </p:txBody>
      </p:sp>
      <p:sp>
        <p:nvSpPr>
          <p:cNvPr id="497" name="Google Shape;497;p51"/>
          <p:cNvSpPr txBox="1">
            <a:spLocks noGrp="1"/>
          </p:cNvSpPr>
          <p:nvPr>
            <p:ph type="title"/>
          </p:nvPr>
        </p:nvSpPr>
        <p:spPr>
          <a:xfrm>
            <a:off x="312600" y="0"/>
            <a:ext cx="11879700" cy="873300"/>
          </a:xfrm>
          <a:prstGeom prst="rect">
            <a:avLst/>
          </a:prstGeom>
          <a:noFill/>
          <a:ln>
            <a:noFill/>
          </a:ln>
        </p:spPr>
        <p:txBody>
          <a:bodyPr spcFirstLastPara="1" wrap="square" lIns="162525" tIns="162525" rIns="162525" bIns="162525" anchor="ctr" anchorCtr="0">
            <a:noAutofit/>
          </a:bodyPr>
          <a:lstStyle>
            <a:lvl1pPr lvl="0" algn="l" rtl="0">
              <a:lnSpc>
                <a:spcPct val="100000"/>
              </a:lnSpc>
              <a:spcBef>
                <a:spcPts val="0"/>
              </a:spcBef>
              <a:spcAft>
                <a:spcPts val="0"/>
              </a:spcAft>
              <a:buSzPts val="4300"/>
              <a:buNone/>
              <a:defRPr sz="2700"/>
            </a:lvl1pPr>
            <a:lvl2pPr lvl="1" algn="l" rtl="0">
              <a:lnSpc>
                <a:spcPct val="100000"/>
              </a:lnSpc>
              <a:spcBef>
                <a:spcPts val="0"/>
              </a:spcBef>
              <a:spcAft>
                <a:spcPts val="0"/>
              </a:spcAft>
              <a:buSzPts val="4300"/>
              <a:buNone/>
              <a:defRPr/>
            </a:lvl2pPr>
            <a:lvl3pPr lvl="2" algn="l" rtl="0">
              <a:lnSpc>
                <a:spcPct val="100000"/>
              </a:lnSpc>
              <a:spcBef>
                <a:spcPts val="0"/>
              </a:spcBef>
              <a:spcAft>
                <a:spcPts val="0"/>
              </a:spcAft>
              <a:buSzPts val="4300"/>
              <a:buNone/>
              <a:defRPr/>
            </a:lvl3pPr>
            <a:lvl4pPr lvl="3" algn="l" rtl="0">
              <a:lnSpc>
                <a:spcPct val="100000"/>
              </a:lnSpc>
              <a:spcBef>
                <a:spcPts val="0"/>
              </a:spcBef>
              <a:spcAft>
                <a:spcPts val="0"/>
              </a:spcAft>
              <a:buSzPts val="4300"/>
              <a:buNone/>
              <a:defRPr/>
            </a:lvl4pPr>
            <a:lvl5pPr lvl="4" algn="l" rtl="0">
              <a:lnSpc>
                <a:spcPct val="100000"/>
              </a:lnSpc>
              <a:spcBef>
                <a:spcPts val="0"/>
              </a:spcBef>
              <a:spcAft>
                <a:spcPts val="0"/>
              </a:spcAft>
              <a:buSzPts val="4300"/>
              <a:buNone/>
              <a:defRPr/>
            </a:lvl5pPr>
            <a:lvl6pPr lvl="5" algn="l" rtl="0">
              <a:lnSpc>
                <a:spcPct val="100000"/>
              </a:lnSpc>
              <a:spcBef>
                <a:spcPts val="0"/>
              </a:spcBef>
              <a:spcAft>
                <a:spcPts val="0"/>
              </a:spcAft>
              <a:buSzPts val="4300"/>
              <a:buNone/>
              <a:defRPr/>
            </a:lvl6pPr>
            <a:lvl7pPr lvl="6" algn="l" rtl="0">
              <a:lnSpc>
                <a:spcPct val="100000"/>
              </a:lnSpc>
              <a:spcBef>
                <a:spcPts val="0"/>
              </a:spcBef>
              <a:spcAft>
                <a:spcPts val="0"/>
              </a:spcAft>
              <a:buSzPts val="4300"/>
              <a:buNone/>
              <a:defRPr/>
            </a:lvl7pPr>
            <a:lvl8pPr lvl="7" algn="l" rtl="0">
              <a:lnSpc>
                <a:spcPct val="100000"/>
              </a:lnSpc>
              <a:spcBef>
                <a:spcPts val="0"/>
              </a:spcBef>
              <a:spcAft>
                <a:spcPts val="0"/>
              </a:spcAft>
              <a:buSzPts val="4300"/>
              <a:buNone/>
              <a:defRPr/>
            </a:lvl8pPr>
            <a:lvl9pPr lvl="8" algn="l" rtl="0">
              <a:lnSpc>
                <a:spcPct val="100000"/>
              </a:lnSpc>
              <a:spcBef>
                <a:spcPts val="0"/>
              </a:spcBef>
              <a:spcAft>
                <a:spcPts val="0"/>
              </a:spcAft>
              <a:buSzPts val="4300"/>
              <a:buNone/>
              <a:defRPr/>
            </a:lvl9pPr>
          </a:lstStyle>
          <a:p>
            <a:endParaRPr/>
          </a:p>
        </p:txBody>
      </p:sp>
      <p:pic>
        <p:nvPicPr>
          <p:cNvPr id="498" name="Google Shape;498;p51"/>
          <p:cNvPicPr preferRelativeResize="0"/>
          <p:nvPr/>
        </p:nvPicPr>
        <p:blipFill rotWithShape="1">
          <a:blip r:embed="rId2">
            <a:alphaModFix/>
          </a:blip>
          <a:srcRect/>
          <a:stretch/>
        </p:blipFill>
        <p:spPr>
          <a:xfrm>
            <a:off x="10458229" y="6507467"/>
            <a:ext cx="1518873" cy="1761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99"/>
        <p:cNvGrpSpPr/>
        <p:nvPr/>
      </p:nvGrpSpPr>
      <p:grpSpPr>
        <a:xfrm>
          <a:off x="0" y="0"/>
          <a:ext cx="0" cy="0"/>
          <a:chOff x="0" y="0"/>
          <a:chExt cx="0" cy="0"/>
        </a:xfrm>
      </p:grpSpPr>
      <p:sp>
        <p:nvSpPr>
          <p:cNvPr id="500" name="Google Shape;500;p52"/>
          <p:cNvSpPr txBox="1">
            <a:spLocks noGrp="1"/>
          </p:cNvSpPr>
          <p:nvPr>
            <p:ph type="ctrTitle"/>
          </p:nvPr>
        </p:nvSpPr>
        <p:spPr>
          <a:xfrm>
            <a:off x="415611" y="992767"/>
            <a:ext cx="11360700" cy="2736900"/>
          </a:xfrm>
          <a:prstGeom prst="rect">
            <a:avLst/>
          </a:prstGeom>
        </p:spPr>
        <p:txBody>
          <a:bodyPr spcFirstLastPara="1" wrap="square" lIns="0" tIns="0" rIns="0" bIns="0" anchor="b" anchorCtr="0">
            <a:no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501" name="Google Shape;501;p52"/>
          <p:cNvSpPr txBox="1">
            <a:spLocks noGrp="1"/>
          </p:cNvSpPr>
          <p:nvPr>
            <p:ph type="subTitle" idx="1"/>
          </p:nvPr>
        </p:nvSpPr>
        <p:spPr>
          <a:xfrm>
            <a:off x="415600" y="3778833"/>
            <a:ext cx="11360700" cy="1056900"/>
          </a:xfrm>
          <a:prstGeom prst="rect">
            <a:avLst/>
          </a:prstGeom>
        </p:spPr>
        <p:txBody>
          <a:bodyPr spcFirstLastPara="1" wrap="square" lIns="0" tIns="0" rIns="0" bIns="0" anchor="t" anchorCtr="0">
            <a:noAutofit/>
          </a:bodyPr>
          <a:lstStyle>
            <a:lvl1pPr lvl="0" algn="ctr" rtl="0">
              <a:lnSpc>
                <a:spcPct val="100000"/>
              </a:lnSpc>
              <a:spcBef>
                <a:spcPts val="300"/>
              </a:spcBef>
              <a:spcAft>
                <a:spcPts val="0"/>
              </a:spcAft>
              <a:buSzPts val="3700"/>
              <a:buNone/>
              <a:defRPr sz="3700"/>
            </a:lvl1pPr>
            <a:lvl2pPr lvl="1" algn="ctr" rtl="0">
              <a:lnSpc>
                <a:spcPct val="100000"/>
              </a:lnSpc>
              <a:spcBef>
                <a:spcPts val="300"/>
              </a:spcBef>
              <a:spcAft>
                <a:spcPts val="0"/>
              </a:spcAft>
              <a:buSzPts val="3700"/>
              <a:buNone/>
              <a:defRPr sz="3700"/>
            </a:lvl2pPr>
            <a:lvl3pPr lvl="2" algn="ctr" rtl="0">
              <a:lnSpc>
                <a:spcPct val="100000"/>
              </a:lnSpc>
              <a:spcBef>
                <a:spcPts val="300"/>
              </a:spcBef>
              <a:spcAft>
                <a:spcPts val="0"/>
              </a:spcAft>
              <a:buSzPts val="3700"/>
              <a:buNone/>
              <a:defRPr sz="3700"/>
            </a:lvl3pPr>
            <a:lvl4pPr lvl="3" algn="ctr" rtl="0">
              <a:lnSpc>
                <a:spcPct val="100000"/>
              </a:lnSpc>
              <a:spcBef>
                <a:spcPts val="300"/>
              </a:spcBef>
              <a:spcAft>
                <a:spcPts val="0"/>
              </a:spcAft>
              <a:buSzPts val="3700"/>
              <a:buNone/>
              <a:defRPr sz="3700"/>
            </a:lvl4pPr>
            <a:lvl5pPr lvl="4" algn="ctr" rtl="0">
              <a:lnSpc>
                <a:spcPct val="100000"/>
              </a:lnSpc>
              <a:spcBef>
                <a:spcPts val="300"/>
              </a:spcBef>
              <a:spcAft>
                <a:spcPts val="0"/>
              </a:spcAft>
              <a:buSzPts val="3700"/>
              <a:buNone/>
              <a:defRPr sz="3700"/>
            </a:lvl5pPr>
            <a:lvl6pPr lvl="5" algn="ctr" rtl="0">
              <a:lnSpc>
                <a:spcPct val="100000"/>
              </a:lnSpc>
              <a:spcBef>
                <a:spcPts val="500"/>
              </a:spcBef>
              <a:spcAft>
                <a:spcPts val="0"/>
              </a:spcAft>
              <a:buSzPts val="3700"/>
              <a:buNone/>
              <a:defRPr sz="3700"/>
            </a:lvl6pPr>
            <a:lvl7pPr lvl="6" algn="ctr" rtl="0">
              <a:lnSpc>
                <a:spcPct val="100000"/>
              </a:lnSpc>
              <a:spcBef>
                <a:spcPts val="500"/>
              </a:spcBef>
              <a:spcAft>
                <a:spcPts val="0"/>
              </a:spcAft>
              <a:buSzPts val="3700"/>
              <a:buNone/>
              <a:defRPr sz="3700"/>
            </a:lvl7pPr>
            <a:lvl8pPr lvl="7" algn="ctr" rtl="0">
              <a:lnSpc>
                <a:spcPct val="100000"/>
              </a:lnSpc>
              <a:spcBef>
                <a:spcPts val="500"/>
              </a:spcBef>
              <a:spcAft>
                <a:spcPts val="0"/>
              </a:spcAft>
              <a:buSzPts val="3700"/>
              <a:buNone/>
              <a:defRPr sz="3700"/>
            </a:lvl8pPr>
            <a:lvl9pPr lvl="8" algn="ctr" rtl="0">
              <a:lnSpc>
                <a:spcPct val="100000"/>
              </a:lnSpc>
              <a:spcBef>
                <a:spcPts val="500"/>
              </a:spcBef>
              <a:spcAft>
                <a:spcPts val="0"/>
              </a:spcAft>
              <a:buSzPts val="3700"/>
              <a:buNone/>
              <a:defRPr sz="3700"/>
            </a:lvl9pPr>
          </a:lstStyle>
          <a:p>
            <a:endParaRPr/>
          </a:p>
        </p:txBody>
      </p:sp>
      <p:sp>
        <p:nvSpPr>
          <p:cNvPr id="502" name="Google Shape;502;p5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3_Half">
  <p:cSld name="3_Half">
    <p:bg>
      <p:bgPr>
        <a:solidFill>
          <a:srgbClr val="CEF5F5"/>
        </a:solidFill>
        <a:effectLst/>
      </p:bgPr>
    </p:bg>
    <p:spTree>
      <p:nvGrpSpPr>
        <p:cNvPr id="1" name="Shape 503"/>
        <p:cNvGrpSpPr/>
        <p:nvPr/>
      </p:nvGrpSpPr>
      <p:grpSpPr>
        <a:xfrm>
          <a:off x="0" y="0"/>
          <a:ext cx="0" cy="0"/>
          <a:chOff x="0" y="0"/>
          <a:chExt cx="0" cy="0"/>
        </a:xfrm>
      </p:grpSpPr>
      <p:sp>
        <p:nvSpPr>
          <p:cNvPr id="504" name="Google Shape;504;p53"/>
          <p:cNvSpPr txBox="1">
            <a:spLocks noGrp="1"/>
          </p:cNvSpPr>
          <p:nvPr>
            <p:ph type="title"/>
          </p:nvPr>
        </p:nvSpPr>
        <p:spPr>
          <a:xfrm>
            <a:off x="695324" y="549276"/>
            <a:ext cx="5184900" cy="6489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19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5" name="Google Shape;505;p53"/>
          <p:cNvSpPr txBox="1">
            <a:spLocks noGrp="1"/>
          </p:cNvSpPr>
          <p:nvPr>
            <p:ph type="ftr" idx="11"/>
          </p:nvPr>
        </p:nvSpPr>
        <p:spPr>
          <a:xfrm>
            <a:off x="695325" y="5734050"/>
            <a:ext cx="10801200" cy="3651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6" name="Google Shape;506;p53"/>
          <p:cNvSpPr txBox="1">
            <a:spLocks noGrp="1"/>
          </p:cNvSpPr>
          <p:nvPr>
            <p:ph type="body" idx="1"/>
          </p:nvPr>
        </p:nvSpPr>
        <p:spPr>
          <a:xfrm>
            <a:off x="695324" y="1258094"/>
            <a:ext cx="5184900" cy="4524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300"/>
              </a:spcBef>
              <a:spcAft>
                <a:spcPts val="0"/>
              </a:spcAft>
              <a:buSzPts val="1900"/>
              <a:buNone/>
              <a:defRPr sz="1900">
                <a:solidFill>
                  <a:schemeClr val="accent3"/>
                </a:solidFill>
              </a:defRPr>
            </a:lvl1pPr>
            <a:lvl2pPr marL="914400" lvl="1" indent="-349250" algn="l" rtl="0">
              <a:lnSpc>
                <a:spcPct val="110000"/>
              </a:lnSpc>
              <a:spcBef>
                <a:spcPts val="300"/>
              </a:spcBef>
              <a:spcAft>
                <a:spcPts val="0"/>
              </a:spcAft>
              <a:buClr>
                <a:schemeClr val="dk1"/>
              </a:buClr>
              <a:buSzPts val="1900"/>
              <a:buChar char="•"/>
              <a:defRPr/>
            </a:lvl2pPr>
            <a:lvl3pPr marL="1371600" lvl="2" indent="-349250" algn="l" rtl="0">
              <a:lnSpc>
                <a:spcPct val="110000"/>
              </a:lnSpc>
              <a:spcBef>
                <a:spcPts val="300"/>
              </a:spcBef>
              <a:spcAft>
                <a:spcPts val="0"/>
              </a:spcAft>
              <a:buSzPts val="1900"/>
              <a:buChar char="•"/>
              <a:defRPr/>
            </a:lvl3pPr>
            <a:lvl4pPr marL="1828800" lvl="3" indent="-349250" algn="l" rtl="0">
              <a:lnSpc>
                <a:spcPct val="110000"/>
              </a:lnSpc>
              <a:spcBef>
                <a:spcPts val="300"/>
              </a:spcBef>
              <a:spcAft>
                <a:spcPts val="0"/>
              </a:spcAft>
              <a:buClr>
                <a:schemeClr val="dk1"/>
              </a:buClr>
              <a:buSzPts val="1900"/>
              <a:buChar char="–"/>
              <a:defRPr/>
            </a:lvl4pPr>
            <a:lvl5pPr marL="2286000" lvl="4" indent="-323850" algn="l" rtl="0">
              <a:lnSpc>
                <a:spcPct val="110000"/>
              </a:lnSpc>
              <a:spcBef>
                <a:spcPts val="300"/>
              </a:spcBef>
              <a:spcAft>
                <a:spcPts val="0"/>
              </a:spcAft>
              <a:buClr>
                <a:schemeClr val="dk1"/>
              </a:buClr>
              <a:buSzPts val="1500"/>
              <a:buChar char="o"/>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507" name="Google Shape;507;p53"/>
          <p:cNvSpPr txBox="1">
            <a:spLocks noGrp="1"/>
          </p:cNvSpPr>
          <p:nvPr>
            <p:ph type="body" idx="2"/>
          </p:nvPr>
        </p:nvSpPr>
        <p:spPr>
          <a:xfrm>
            <a:off x="695324" y="1989138"/>
            <a:ext cx="5184900" cy="3744900"/>
          </a:xfrm>
          <a:prstGeom prst="rect">
            <a:avLst/>
          </a:prstGeom>
          <a:noFill/>
          <a:ln>
            <a:noFill/>
          </a:ln>
        </p:spPr>
        <p:txBody>
          <a:bodyPr spcFirstLastPara="1" wrap="square" lIns="0" tIns="0" rIns="0" bIns="0" anchor="t" anchorCtr="0">
            <a:noAutofit/>
          </a:bodyPr>
          <a:lstStyle>
            <a:lvl1pPr marL="457200" lvl="0" indent="-349250" algn="l" rtl="0">
              <a:lnSpc>
                <a:spcPct val="110000"/>
              </a:lnSpc>
              <a:spcBef>
                <a:spcPts val="300"/>
              </a:spcBef>
              <a:spcAft>
                <a:spcPts val="0"/>
              </a:spcAft>
              <a:buSzPts val="1900"/>
              <a:buChar char="o"/>
              <a:defRPr/>
            </a:lvl1pPr>
            <a:lvl2pPr marL="914400" lvl="1" indent="-349250" algn="l" rtl="0">
              <a:lnSpc>
                <a:spcPct val="110000"/>
              </a:lnSpc>
              <a:spcBef>
                <a:spcPts val="300"/>
              </a:spcBef>
              <a:spcAft>
                <a:spcPts val="0"/>
              </a:spcAft>
              <a:buClr>
                <a:schemeClr val="dk1"/>
              </a:buClr>
              <a:buSzPts val="1900"/>
              <a:buChar char="•"/>
              <a:defRPr/>
            </a:lvl2pPr>
            <a:lvl3pPr marL="1371600" lvl="2" indent="-349250" algn="l" rtl="0">
              <a:lnSpc>
                <a:spcPct val="110000"/>
              </a:lnSpc>
              <a:spcBef>
                <a:spcPts val="300"/>
              </a:spcBef>
              <a:spcAft>
                <a:spcPts val="0"/>
              </a:spcAft>
              <a:buSzPts val="1900"/>
              <a:buChar char="•"/>
              <a:defRPr/>
            </a:lvl3pPr>
            <a:lvl4pPr marL="1828800" lvl="3" indent="-349250" algn="l" rtl="0">
              <a:lnSpc>
                <a:spcPct val="110000"/>
              </a:lnSpc>
              <a:spcBef>
                <a:spcPts val="300"/>
              </a:spcBef>
              <a:spcAft>
                <a:spcPts val="0"/>
              </a:spcAft>
              <a:buClr>
                <a:schemeClr val="dk1"/>
              </a:buClr>
              <a:buSzPts val="1900"/>
              <a:buChar char="–"/>
              <a:defRPr/>
            </a:lvl4pPr>
            <a:lvl5pPr marL="2286000" lvl="4" indent="-323850" algn="l" rtl="0">
              <a:lnSpc>
                <a:spcPct val="110000"/>
              </a:lnSpc>
              <a:spcBef>
                <a:spcPts val="300"/>
              </a:spcBef>
              <a:spcAft>
                <a:spcPts val="0"/>
              </a:spcAft>
              <a:buClr>
                <a:schemeClr val="dk1"/>
              </a:buClr>
              <a:buSzPts val="1500"/>
              <a:buChar char="o"/>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508" name="Google Shape;508;p53"/>
          <p:cNvSpPr/>
          <p:nvPr/>
        </p:nvSpPr>
        <p:spPr>
          <a:xfrm>
            <a:off x="6096000" y="0"/>
            <a:ext cx="6096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
        <p:nvSpPr>
          <p:cNvPr id="509" name="Google Shape;509;p53"/>
          <p:cNvSpPr txBox="1">
            <a:spLocks noGrp="1"/>
          </p:cNvSpPr>
          <p:nvPr>
            <p:ph type="body" idx="3"/>
          </p:nvPr>
        </p:nvSpPr>
        <p:spPr>
          <a:xfrm>
            <a:off x="6320269" y="1989138"/>
            <a:ext cx="5184900" cy="3744900"/>
          </a:xfrm>
          <a:prstGeom prst="rect">
            <a:avLst/>
          </a:prstGeom>
          <a:noFill/>
          <a:ln>
            <a:noFill/>
          </a:ln>
        </p:spPr>
        <p:txBody>
          <a:bodyPr spcFirstLastPara="1" wrap="square" lIns="0" tIns="0" rIns="0" bIns="0" anchor="t" anchorCtr="0">
            <a:noAutofit/>
          </a:bodyPr>
          <a:lstStyle>
            <a:lvl1pPr marL="457200" lvl="0" indent="-349250" algn="l" rtl="0">
              <a:lnSpc>
                <a:spcPct val="110000"/>
              </a:lnSpc>
              <a:spcBef>
                <a:spcPts val="300"/>
              </a:spcBef>
              <a:spcAft>
                <a:spcPts val="0"/>
              </a:spcAft>
              <a:buSzPts val="1900"/>
              <a:buChar char="o"/>
              <a:defRPr/>
            </a:lvl1pPr>
            <a:lvl2pPr marL="914400" lvl="1" indent="-349250" algn="l" rtl="0">
              <a:lnSpc>
                <a:spcPct val="110000"/>
              </a:lnSpc>
              <a:spcBef>
                <a:spcPts val="300"/>
              </a:spcBef>
              <a:spcAft>
                <a:spcPts val="0"/>
              </a:spcAft>
              <a:buClr>
                <a:schemeClr val="dk1"/>
              </a:buClr>
              <a:buSzPts val="1900"/>
              <a:buChar char="•"/>
              <a:defRPr/>
            </a:lvl2pPr>
            <a:lvl3pPr marL="1371600" lvl="2" indent="-349250" algn="l" rtl="0">
              <a:lnSpc>
                <a:spcPct val="110000"/>
              </a:lnSpc>
              <a:spcBef>
                <a:spcPts val="300"/>
              </a:spcBef>
              <a:spcAft>
                <a:spcPts val="0"/>
              </a:spcAft>
              <a:buSzPts val="1900"/>
              <a:buChar char="•"/>
              <a:defRPr/>
            </a:lvl3pPr>
            <a:lvl4pPr marL="1828800" lvl="3" indent="-349250" algn="l" rtl="0">
              <a:lnSpc>
                <a:spcPct val="110000"/>
              </a:lnSpc>
              <a:spcBef>
                <a:spcPts val="300"/>
              </a:spcBef>
              <a:spcAft>
                <a:spcPts val="0"/>
              </a:spcAft>
              <a:buClr>
                <a:schemeClr val="dk1"/>
              </a:buClr>
              <a:buSzPts val="1900"/>
              <a:buChar char="–"/>
              <a:defRPr/>
            </a:lvl4pPr>
            <a:lvl5pPr marL="2286000" lvl="4" indent="-323850" algn="l" rtl="0">
              <a:lnSpc>
                <a:spcPct val="110000"/>
              </a:lnSpc>
              <a:spcBef>
                <a:spcPts val="300"/>
              </a:spcBef>
              <a:spcAft>
                <a:spcPts val="0"/>
              </a:spcAft>
              <a:buClr>
                <a:schemeClr val="dk1"/>
              </a:buClr>
              <a:buSzPts val="1500"/>
              <a:buChar char="o"/>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510" name="Google Shape;510;p53"/>
          <p:cNvSpPr/>
          <p:nvPr userDrawn="1"/>
        </p:nvSpPr>
        <p:spPr>
          <a:xfrm rot="10800000" flipH="1">
            <a:off x="0" y="6117382"/>
            <a:ext cx="12189036"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gradFill>
            <a:gsLst>
              <a:gs pos="99000">
                <a:srgbClr val="CEF5F5"/>
              </a:gs>
              <a:gs pos="0">
                <a:schemeClr val="accent1"/>
              </a:gs>
            </a:gsLst>
            <a:lin ang="10800025"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900">
              <a:solidFill>
                <a:schemeClr val="dk1"/>
              </a:solidFill>
              <a:latin typeface="Arial"/>
              <a:ea typeface="Arial"/>
              <a:cs typeface="Arial"/>
              <a:sym typeface="Arial"/>
            </a:endParaRPr>
          </a:p>
        </p:txBody>
      </p:sp>
      <p:sp>
        <p:nvSpPr>
          <p:cNvPr id="511" name="Google Shape;511;p53"/>
          <p:cNvSpPr txBox="1"/>
          <p:nvPr/>
        </p:nvSpPr>
        <p:spPr>
          <a:xfrm>
            <a:off x="115615" y="6453352"/>
            <a:ext cx="4836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100">
                <a:solidFill>
                  <a:schemeClr val="lt1"/>
                </a:solidFill>
                <a:latin typeface="Arial"/>
                <a:ea typeface="Arial"/>
                <a:cs typeface="Arial"/>
                <a:sym typeface="Arial"/>
              </a:rPr>
              <a:t>‹#›</a:t>
            </a:fld>
            <a:endParaRPr sz="1100">
              <a:solidFill>
                <a:schemeClr val="lt1"/>
              </a:solidFill>
              <a:latin typeface="Arial"/>
              <a:ea typeface="Arial"/>
              <a:cs typeface="Arial"/>
              <a:sym typeface="Arial"/>
            </a:endParaRPr>
          </a:p>
        </p:txBody>
      </p:sp>
      <p:sp>
        <p:nvSpPr>
          <p:cNvPr id="512" name="Google Shape;512;p53"/>
          <p:cNvSpPr/>
          <p:nvPr/>
        </p:nvSpPr>
        <p:spPr>
          <a:xfrm>
            <a:off x="10346427" y="6487671"/>
            <a:ext cx="1466065" cy="169523"/>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900">
              <a:solidFill>
                <a:schemeClr val="dk1"/>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ustom Layout 9">
  <p:cSld name="Custom Layout 9">
    <p:spTree>
      <p:nvGrpSpPr>
        <p:cNvPr id="1" name="Shape 163"/>
        <p:cNvGrpSpPr/>
        <p:nvPr/>
      </p:nvGrpSpPr>
      <p:grpSpPr>
        <a:xfrm>
          <a:off x="0" y="0"/>
          <a:ext cx="0" cy="0"/>
          <a:chOff x="0" y="0"/>
          <a:chExt cx="0" cy="0"/>
        </a:xfrm>
      </p:grpSpPr>
      <p:sp>
        <p:nvSpPr>
          <p:cNvPr id="164" name="Google Shape;164;p31"/>
          <p:cNvSpPr txBox="1">
            <a:spLocks noGrp="1"/>
          </p:cNvSpPr>
          <p:nvPr>
            <p:ph type="title"/>
          </p:nvPr>
        </p:nvSpPr>
        <p:spPr>
          <a:xfrm>
            <a:off x="823083" y="594094"/>
            <a:ext cx="10551644" cy="47906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000"/>
              <a:buNone/>
              <a:defRPr sz="2720"/>
            </a:lvl1pPr>
            <a:lvl2pPr lvl="1" algn="l">
              <a:lnSpc>
                <a:spcPct val="100000"/>
              </a:lnSpc>
              <a:spcBef>
                <a:spcPts val="0"/>
              </a:spcBef>
              <a:spcAft>
                <a:spcPts val="0"/>
              </a:spcAft>
              <a:buSzPts val="3000"/>
              <a:buNone/>
              <a:defRPr sz="2720"/>
            </a:lvl2pPr>
            <a:lvl3pPr lvl="2" algn="l">
              <a:lnSpc>
                <a:spcPct val="100000"/>
              </a:lnSpc>
              <a:spcBef>
                <a:spcPts val="0"/>
              </a:spcBef>
              <a:spcAft>
                <a:spcPts val="0"/>
              </a:spcAft>
              <a:buSzPts val="3000"/>
              <a:buNone/>
              <a:defRPr sz="2720"/>
            </a:lvl3pPr>
            <a:lvl4pPr lvl="3" algn="l">
              <a:lnSpc>
                <a:spcPct val="100000"/>
              </a:lnSpc>
              <a:spcBef>
                <a:spcPts val="0"/>
              </a:spcBef>
              <a:spcAft>
                <a:spcPts val="0"/>
              </a:spcAft>
              <a:buSzPts val="3000"/>
              <a:buNone/>
              <a:defRPr sz="2720"/>
            </a:lvl4pPr>
            <a:lvl5pPr lvl="4" algn="l">
              <a:lnSpc>
                <a:spcPct val="100000"/>
              </a:lnSpc>
              <a:spcBef>
                <a:spcPts val="0"/>
              </a:spcBef>
              <a:spcAft>
                <a:spcPts val="0"/>
              </a:spcAft>
              <a:buSzPts val="3000"/>
              <a:buNone/>
              <a:defRPr sz="2720"/>
            </a:lvl5pPr>
            <a:lvl6pPr lvl="5" algn="l">
              <a:lnSpc>
                <a:spcPct val="100000"/>
              </a:lnSpc>
              <a:spcBef>
                <a:spcPts val="0"/>
              </a:spcBef>
              <a:spcAft>
                <a:spcPts val="0"/>
              </a:spcAft>
              <a:buSzPts val="3000"/>
              <a:buNone/>
              <a:defRPr sz="2720"/>
            </a:lvl6pPr>
            <a:lvl7pPr lvl="6" algn="l">
              <a:lnSpc>
                <a:spcPct val="100000"/>
              </a:lnSpc>
              <a:spcBef>
                <a:spcPts val="0"/>
              </a:spcBef>
              <a:spcAft>
                <a:spcPts val="0"/>
              </a:spcAft>
              <a:buSzPts val="3000"/>
              <a:buNone/>
              <a:defRPr sz="2720"/>
            </a:lvl7pPr>
            <a:lvl8pPr lvl="7" algn="l">
              <a:lnSpc>
                <a:spcPct val="100000"/>
              </a:lnSpc>
              <a:spcBef>
                <a:spcPts val="0"/>
              </a:spcBef>
              <a:spcAft>
                <a:spcPts val="0"/>
              </a:spcAft>
              <a:buSzPts val="3000"/>
              <a:buNone/>
              <a:defRPr sz="2720"/>
            </a:lvl8pPr>
            <a:lvl9pPr lvl="8" algn="l">
              <a:lnSpc>
                <a:spcPct val="100000"/>
              </a:lnSpc>
              <a:spcBef>
                <a:spcPts val="0"/>
              </a:spcBef>
              <a:spcAft>
                <a:spcPts val="0"/>
              </a:spcAft>
              <a:buSzPts val="3000"/>
              <a:buNone/>
              <a:defRPr sz="2720"/>
            </a:lvl9pPr>
          </a:lstStyle>
          <a:p>
            <a:endParaRPr/>
          </a:p>
        </p:txBody>
      </p:sp>
      <p:sp>
        <p:nvSpPr>
          <p:cNvPr id="165" name="Google Shape;165;p31"/>
          <p:cNvSpPr txBox="1">
            <a:spLocks noGrp="1"/>
          </p:cNvSpPr>
          <p:nvPr>
            <p:ph type="body" idx="1"/>
          </p:nvPr>
        </p:nvSpPr>
        <p:spPr>
          <a:xfrm>
            <a:off x="823084" y="1438458"/>
            <a:ext cx="11001491" cy="4603738"/>
          </a:xfrm>
          <a:prstGeom prst="rect">
            <a:avLst/>
          </a:prstGeom>
          <a:noFill/>
          <a:ln>
            <a:noFill/>
          </a:ln>
        </p:spPr>
        <p:txBody>
          <a:bodyPr spcFirstLastPara="1" wrap="square" lIns="0" tIns="0" rIns="0" bIns="0" anchor="t" anchorCtr="0">
            <a:noAutofit/>
          </a:bodyPr>
          <a:lstStyle>
            <a:lvl1pPr marL="414589" lvl="0" indent="-287909" algn="l">
              <a:lnSpc>
                <a:spcPct val="100000"/>
              </a:lnSpc>
              <a:spcBef>
                <a:spcPts val="0"/>
              </a:spcBef>
              <a:spcAft>
                <a:spcPts val="0"/>
              </a:spcAft>
              <a:buSzPts val="1400"/>
              <a:buChar char="●"/>
              <a:defRPr/>
            </a:lvl1pPr>
            <a:lvl2pPr marL="829178" lvl="1" indent="-287909" algn="l">
              <a:lnSpc>
                <a:spcPct val="100000"/>
              </a:lnSpc>
              <a:spcBef>
                <a:spcPts val="0"/>
              </a:spcBef>
              <a:spcAft>
                <a:spcPts val="0"/>
              </a:spcAft>
              <a:buSzPts val="1400"/>
              <a:buChar char="＞"/>
              <a:defRPr/>
            </a:lvl2pPr>
            <a:lvl3pPr marL="1243767" lvl="2" indent="-207294" algn="l">
              <a:lnSpc>
                <a:spcPct val="100000"/>
              </a:lnSpc>
              <a:spcBef>
                <a:spcPts val="0"/>
              </a:spcBef>
              <a:spcAft>
                <a:spcPts val="0"/>
              </a:spcAft>
              <a:buSzPts val="1400"/>
              <a:buNone/>
              <a:defRPr/>
            </a:lvl3pPr>
            <a:lvl4pPr marL="1658356" lvl="3" indent="-207294" algn="l">
              <a:lnSpc>
                <a:spcPct val="100000"/>
              </a:lnSpc>
              <a:spcBef>
                <a:spcPts val="0"/>
              </a:spcBef>
              <a:spcAft>
                <a:spcPts val="0"/>
              </a:spcAft>
              <a:buSzPts val="1400"/>
              <a:buNone/>
              <a:defRPr/>
            </a:lvl4pPr>
            <a:lvl5pPr marL="2072945" lvl="4" indent="-207294" algn="l">
              <a:lnSpc>
                <a:spcPct val="100000"/>
              </a:lnSpc>
              <a:spcBef>
                <a:spcPts val="0"/>
              </a:spcBef>
              <a:spcAft>
                <a:spcPts val="0"/>
              </a:spcAft>
              <a:buSzPts val="1400"/>
              <a:buNone/>
              <a:defRPr/>
            </a:lvl5pPr>
            <a:lvl6pPr marL="2487534" lvl="5" indent="-207294" algn="l">
              <a:lnSpc>
                <a:spcPct val="100000"/>
              </a:lnSpc>
              <a:spcBef>
                <a:spcPts val="0"/>
              </a:spcBef>
              <a:spcAft>
                <a:spcPts val="0"/>
              </a:spcAft>
              <a:buSzPts val="1400"/>
              <a:buNone/>
              <a:defRPr/>
            </a:lvl6pPr>
            <a:lvl7pPr marL="2902123" lvl="6" indent="-207294" algn="l">
              <a:lnSpc>
                <a:spcPct val="100000"/>
              </a:lnSpc>
              <a:spcBef>
                <a:spcPts val="0"/>
              </a:spcBef>
              <a:spcAft>
                <a:spcPts val="0"/>
              </a:spcAft>
              <a:buSzPts val="1400"/>
              <a:buNone/>
              <a:defRPr/>
            </a:lvl7pPr>
            <a:lvl8pPr marL="3316712" lvl="7" indent="-207294" algn="l">
              <a:lnSpc>
                <a:spcPct val="100000"/>
              </a:lnSpc>
              <a:spcBef>
                <a:spcPts val="0"/>
              </a:spcBef>
              <a:spcAft>
                <a:spcPts val="0"/>
              </a:spcAft>
              <a:buSzPts val="1400"/>
              <a:buNone/>
              <a:defRPr/>
            </a:lvl8pPr>
            <a:lvl9pPr marL="3731301" lvl="8" indent="-207294"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09776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p:cSld name="Divider">
    <p:bg>
      <p:bgPr>
        <a:solidFill>
          <a:srgbClr val="9EEDED"/>
        </a:solidFill>
        <a:effectLst/>
      </p:bgPr>
    </p:bg>
    <p:spTree>
      <p:nvGrpSpPr>
        <p:cNvPr id="1" name="Shape 55"/>
        <p:cNvGrpSpPr/>
        <p:nvPr/>
      </p:nvGrpSpPr>
      <p:grpSpPr>
        <a:xfrm>
          <a:off x="0" y="0"/>
          <a:ext cx="0" cy="0"/>
          <a:chOff x="0" y="0"/>
          <a:chExt cx="0" cy="0"/>
        </a:xfrm>
      </p:grpSpPr>
      <p:sp>
        <p:nvSpPr>
          <p:cNvPr id="56" name="Google Shape;56;p7"/>
          <p:cNvSpPr/>
          <p:nvPr/>
        </p:nvSpPr>
        <p:spPr>
          <a:xfrm rot="10800000" flipH="1">
            <a:off x="0" y="3890934"/>
            <a:ext cx="12194964" cy="2967066"/>
          </a:xfrm>
          <a:custGeom>
            <a:avLst/>
            <a:gdLst/>
            <a:ahLst/>
            <a:cxnLst/>
            <a:rect l="l" t="t" r="r" b="b"/>
            <a:pathLst>
              <a:path w="12189036" h="5236493" extrusionOk="0">
                <a:moveTo>
                  <a:pt x="3164415" y="5235808"/>
                </a:moveTo>
                <a:cubicBezTo>
                  <a:pt x="4098791" y="5228887"/>
                  <a:pt x="5228795" y="5168486"/>
                  <a:pt x="6539217" y="5007416"/>
                </a:cubicBezTo>
                <a:cubicBezTo>
                  <a:pt x="6539217" y="5007416"/>
                  <a:pt x="10098223" y="4532161"/>
                  <a:pt x="12189036" y="5021604"/>
                </a:cubicBezTo>
                <a:lnTo>
                  <a:pt x="12189036" y="3372686"/>
                </a:lnTo>
                <a:lnTo>
                  <a:pt x="12189036" y="1648918"/>
                </a:lnTo>
                <a:lnTo>
                  <a:pt x="12189036" y="0"/>
                </a:lnTo>
                <a:lnTo>
                  <a:pt x="0" y="0"/>
                </a:lnTo>
                <a:lnTo>
                  <a:pt x="0" y="1648918"/>
                </a:lnTo>
                <a:lnTo>
                  <a:pt x="0" y="3358498"/>
                </a:lnTo>
                <a:lnTo>
                  <a:pt x="0" y="5007416"/>
                </a:lnTo>
                <a:cubicBezTo>
                  <a:pt x="0" y="5007416"/>
                  <a:pt x="1108788" y="5251034"/>
                  <a:pt x="3164415" y="52358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 name="Google Shape;57;p7"/>
          <p:cNvSpPr txBox="1">
            <a:spLocks noGrp="1"/>
          </p:cNvSpPr>
          <p:nvPr>
            <p:ph type="ctrTitle"/>
          </p:nvPr>
        </p:nvSpPr>
        <p:spPr>
          <a:xfrm>
            <a:off x="695325" y="49787"/>
            <a:ext cx="8648372"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7"/>
          <p:cNvSpPr txBox="1">
            <a:spLocks noGrp="1"/>
          </p:cNvSpPr>
          <p:nvPr>
            <p:ph type="subTitle" idx="1"/>
          </p:nvPr>
        </p:nvSpPr>
        <p:spPr>
          <a:xfrm>
            <a:off x="695325" y="2601119"/>
            <a:ext cx="8700923" cy="1655762"/>
          </a:xfrm>
          <a:prstGeom prst="rect">
            <a:avLst/>
          </a:prstGeom>
          <a:noFill/>
          <a:ln>
            <a:noFill/>
          </a:ln>
        </p:spPr>
        <p:txBody>
          <a:bodyPr spcFirstLastPara="1" wrap="square" lIns="0" tIns="0" rIns="0" bIns="0" anchor="t" anchorCtr="0">
            <a:noAutofit/>
          </a:bodyPr>
          <a:lstStyle>
            <a:lvl1pPr lvl="0" algn="l">
              <a:lnSpc>
                <a:spcPct val="110000"/>
              </a:lnSpc>
              <a:spcBef>
                <a:spcPts val="300"/>
              </a:spcBef>
              <a:spcAft>
                <a:spcPts val="0"/>
              </a:spcAft>
              <a:buSzPts val="2200"/>
              <a:buNone/>
              <a:defRPr sz="2200"/>
            </a:lvl1pPr>
            <a:lvl2pPr lvl="1" algn="ctr">
              <a:lnSpc>
                <a:spcPct val="110000"/>
              </a:lnSpc>
              <a:spcBef>
                <a:spcPts val="300"/>
              </a:spcBef>
              <a:spcAft>
                <a:spcPts val="0"/>
              </a:spcAft>
              <a:buClr>
                <a:schemeClr val="dk1"/>
              </a:buClr>
              <a:buSzPts val="2000"/>
              <a:buNone/>
              <a:defRPr sz="2000"/>
            </a:lvl2pPr>
            <a:lvl3pPr lvl="2" algn="ctr">
              <a:lnSpc>
                <a:spcPct val="110000"/>
              </a:lnSpc>
              <a:spcBef>
                <a:spcPts val="300"/>
              </a:spcBef>
              <a:spcAft>
                <a:spcPts val="0"/>
              </a:spcAft>
              <a:buSzPts val="1800"/>
              <a:buNone/>
              <a:defRPr sz="1800"/>
            </a:lvl3pPr>
            <a:lvl4pPr lvl="3" algn="ctr">
              <a:lnSpc>
                <a:spcPct val="110000"/>
              </a:lnSpc>
              <a:spcBef>
                <a:spcPts val="300"/>
              </a:spcBef>
              <a:spcAft>
                <a:spcPts val="0"/>
              </a:spcAft>
              <a:buClr>
                <a:schemeClr val="dk1"/>
              </a:buClr>
              <a:buSzPts val="1600"/>
              <a:buNone/>
              <a:defRPr sz="1600"/>
            </a:lvl4pPr>
            <a:lvl5pPr lvl="4" algn="ctr">
              <a:lnSpc>
                <a:spcPct val="110000"/>
              </a:lnSpc>
              <a:spcBef>
                <a:spcPts val="300"/>
              </a:spcBef>
              <a:spcAft>
                <a:spcPts val="0"/>
              </a:spcAft>
              <a:buClr>
                <a:schemeClr val="dk1"/>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9" name="Google Shape;59;p7"/>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
        <p:nvSpPr>
          <p:cNvPr id="60" name="Google Shape;60;p7"/>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 name="Google Shape;61;p7"/>
          <p:cNvSpPr txBox="1">
            <a:spLocks noGrp="1"/>
          </p:cNvSpPr>
          <p:nvPr>
            <p:ph type="body" idx="2"/>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9 1">
  <p:cSld name="Custom Layout 9 1">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823083" y="594094"/>
            <a:ext cx="10551644" cy="47906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0"/>
          <p:cNvSpPr txBox="1">
            <a:spLocks noGrp="1"/>
          </p:cNvSpPr>
          <p:nvPr>
            <p:ph type="body" idx="1"/>
          </p:nvPr>
        </p:nvSpPr>
        <p:spPr>
          <a:xfrm>
            <a:off x="823084" y="1438458"/>
            <a:ext cx="11001491" cy="4603738"/>
          </a:xfrm>
          <a:prstGeom prst="rect">
            <a:avLst/>
          </a:prstGeom>
          <a:noFill/>
          <a:ln>
            <a:noFill/>
          </a:ln>
        </p:spPr>
        <p:txBody>
          <a:bodyPr spcFirstLastPara="1" wrap="square" lIns="0" tIns="0" rIns="0" bIns="0" anchor="t" anchorCtr="0">
            <a:noAutofit/>
          </a:bodyPr>
          <a:lstStyle>
            <a:lvl1pPr marL="414589" lvl="0" indent="-287909" algn="l">
              <a:lnSpc>
                <a:spcPct val="100000"/>
              </a:lnSpc>
              <a:spcBef>
                <a:spcPts val="0"/>
              </a:spcBef>
              <a:spcAft>
                <a:spcPts val="0"/>
              </a:spcAft>
              <a:buSzPts val="1400"/>
              <a:buChar char="●"/>
              <a:defRPr/>
            </a:lvl1pPr>
            <a:lvl2pPr marL="829178" lvl="1" indent="-287909" algn="l">
              <a:lnSpc>
                <a:spcPct val="100000"/>
              </a:lnSpc>
              <a:spcBef>
                <a:spcPts val="0"/>
              </a:spcBef>
              <a:spcAft>
                <a:spcPts val="0"/>
              </a:spcAft>
              <a:buSzPts val="1400"/>
              <a:buChar char="＞"/>
              <a:defRPr/>
            </a:lvl2pPr>
            <a:lvl3pPr marL="1243767" lvl="2" indent="-207294" algn="l">
              <a:lnSpc>
                <a:spcPct val="100000"/>
              </a:lnSpc>
              <a:spcBef>
                <a:spcPts val="0"/>
              </a:spcBef>
              <a:spcAft>
                <a:spcPts val="0"/>
              </a:spcAft>
              <a:buSzPts val="1400"/>
              <a:buNone/>
              <a:defRPr/>
            </a:lvl3pPr>
            <a:lvl4pPr marL="1658356" lvl="3" indent="-207294" algn="l">
              <a:lnSpc>
                <a:spcPct val="100000"/>
              </a:lnSpc>
              <a:spcBef>
                <a:spcPts val="0"/>
              </a:spcBef>
              <a:spcAft>
                <a:spcPts val="0"/>
              </a:spcAft>
              <a:buSzPts val="1400"/>
              <a:buNone/>
              <a:defRPr/>
            </a:lvl4pPr>
            <a:lvl5pPr marL="2072945" lvl="4" indent="-207294" algn="l">
              <a:lnSpc>
                <a:spcPct val="100000"/>
              </a:lnSpc>
              <a:spcBef>
                <a:spcPts val="0"/>
              </a:spcBef>
              <a:spcAft>
                <a:spcPts val="0"/>
              </a:spcAft>
              <a:buSzPts val="1400"/>
              <a:buNone/>
              <a:defRPr/>
            </a:lvl5pPr>
            <a:lvl6pPr marL="2487534" lvl="5" indent="-207294" algn="l">
              <a:lnSpc>
                <a:spcPct val="100000"/>
              </a:lnSpc>
              <a:spcBef>
                <a:spcPts val="0"/>
              </a:spcBef>
              <a:spcAft>
                <a:spcPts val="0"/>
              </a:spcAft>
              <a:buSzPts val="1400"/>
              <a:buNone/>
              <a:defRPr/>
            </a:lvl6pPr>
            <a:lvl7pPr marL="2902123" lvl="6" indent="-207294" algn="l">
              <a:lnSpc>
                <a:spcPct val="100000"/>
              </a:lnSpc>
              <a:spcBef>
                <a:spcPts val="0"/>
              </a:spcBef>
              <a:spcAft>
                <a:spcPts val="0"/>
              </a:spcAft>
              <a:buSzPts val="1400"/>
              <a:buNone/>
              <a:defRPr/>
            </a:lvl7pPr>
            <a:lvl8pPr marL="3316712" lvl="7" indent="-207294" algn="l">
              <a:lnSpc>
                <a:spcPct val="100000"/>
              </a:lnSpc>
              <a:spcBef>
                <a:spcPts val="0"/>
              </a:spcBef>
              <a:spcAft>
                <a:spcPts val="0"/>
              </a:spcAft>
              <a:buSzPts val="1400"/>
              <a:buNone/>
              <a:defRPr/>
            </a:lvl8pPr>
            <a:lvl9pPr marL="3731301" lvl="8" indent="-207294"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65830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9_Two Content">
    <p:bg>
      <p:bgPr>
        <a:solidFill>
          <a:schemeClr val="accent5"/>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A6935C85-4F67-423B-9C31-B923D2F7C257}"/>
              </a:ext>
            </a:extLst>
          </p:cNvPr>
          <p:cNvSpPr/>
          <p:nvPr userDrawn="1"/>
        </p:nvSpPr>
        <p:spPr>
          <a:xfrm rot="10800000">
            <a:off x="5922480" y="0"/>
            <a:ext cx="6269520" cy="6858003"/>
          </a:xfrm>
          <a:custGeom>
            <a:avLst/>
            <a:gdLst>
              <a:gd name="connsiteX0" fmla="*/ 0 w 6269520"/>
              <a:gd name="connsiteY0" fmla="*/ 0 h 6858003"/>
              <a:gd name="connsiteX1" fmla="*/ 5124449 w 6269520"/>
              <a:gd name="connsiteY1" fmla="*/ 0 h 6858003"/>
              <a:gd name="connsiteX2" fmla="*/ 5124449 w 6269520"/>
              <a:gd name="connsiteY2" fmla="*/ 2 h 6858003"/>
              <a:gd name="connsiteX3" fmla="*/ 6108633 w 6269520"/>
              <a:gd name="connsiteY3" fmla="*/ 2 h 6858003"/>
              <a:gd name="connsiteX4" fmla="*/ 6175654 w 6269520"/>
              <a:gd name="connsiteY4" fmla="*/ 534457 h 6858003"/>
              <a:gd name="connsiteX5" fmla="*/ 6256484 w 6269520"/>
              <a:gd name="connsiteY5" fmla="*/ 2393657 h 6858003"/>
              <a:gd name="connsiteX6" fmla="*/ 5801099 w 6269520"/>
              <a:gd name="connsiteY6" fmla="*/ 5159288 h 6858003"/>
              <a:gd name="connsiteX7" fmla="*/ 6040723 w 6269520"/>
              <a:gd name="connsiteY7" fmla="*/ 6723980 h 6858003"/>
              <a:gd name="connsiteX8" fmla="*/ 6077507 w 6269520"/>
              <a:gd name="connsiteY8" fmla="*/ 6858003 h 6858003"/>
              <a:gd name="connsiteX9" fmla="*/ 2993356 w 6269520"/>
              <a:gd name="connsiteY9" fmla="*/ 6858003 h 6858003"/>
              <a:gd name="connsiteX10" fmla="*/ 2993356 w 6269520"/>
              <a:gd name="connsiteY10" fmla="*/ 6858000 h 6858003"/>
              <a:gd name="connsiteX11" fmla="*/ 0 w 6269520"/>
              <a:gd name="connsiteY11"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69520" h="6858003">
                <a:moveTo>
                  <a:pt x="0" y="0"/>
                </a:moveTo>
                <a:lnTo>
                  <a:pt x="5124449" y="0"/>
                </a:lnTo>
                <a:lnTo>
                  <a:pt x="5124449" y="2"/>
                </a:lnTo>
                <a:lnTo>
                  <a:pt x="6108633" y="2"/>
                </a:lnTo>
                <a:lnTo>
                  <a:pt x="6175654" y="534457"/>
                </a:lnTo>
                <a:cubicBezTo>
                  <a:pt x="6245550" y="1132323"/>
                  <a:pt x="6293970" y="1741124"/>
                  <a:pt x="6256484" y="2393657"/>
                </a:cubicBezTo>
                <a:cubicBezTo>
                  <a:pt x="6206504" y="3263702"/>
                  <a:pt x="5828867" y="4407718"/>
                  <a:pt x="5801099" y="5159288"/>
                </a:cubicBezTo>
                <a:cubicBezTo>
                  <a:pt x="5776803" y="5816912"/>
                  <a:pt x="5921164" y="6298792"/>
                  <a:pt x="6040723" y="6723980"/>
                </a:cubicBezTo>
                <a:lnTo>
                  <a:pt x="6077507" y="6858003"/>
                </a:lnTo>
                <a:lnTo>
                  <a:pt x="2993356" y="6858003"/>
                </a:lnTo>
                <a:lnTo>
                  <a:pt x="2993356"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Date Placeholder 4">
            <a:extLst>
              <a:ext uri="{FF2B5EF4-FFF2-40B4-BE49-F238E27FC236}">
                <a16:creationId xmlns:a16="http://schemas.microsoft.com/office/drawing/2014/main" id="{BB4E36B7-80C1-44BD-B289-6C1DB4585F8C}"/>
              </a:ext>
            </a:extLst>
          </p:cNvPr>
          <p:cNvSpPr>
            <a:spLocks noGrp="1"/>
          </p:cNvSpPr>
          <p:nvPr>
            <p:ph type="dt" sz="half" idx="10"/>
          </p:nvPr>
        </p:nvSpPr>
        <p:spPr>
          <a:xfrm>
            <a:off x="426720" y="6356350"/>
            <a:ext cx="2743200" cy="365125"/>
          </a:xfrm>
        </p:spPr>
        <p:txBody>
          <a:bodyPr/>
          <a:lstStyle>
            <a:lvl1pPr algn="l">
              <a:defRPr b="1" i="0">
                <a:latin typeface="Nunito Sans" pitchFamily="2" charset="77"/>
              </a:defRPr>
            </a:lvl1pPr>
          </a:lstStyle>
          <a:p>
            <a:fld id="{9E108211-8C4D-1D48-9091-9401F503A116}" type="datetime5">
              <a:rPr lang="en-SG" smtClean="0"/>
              <a:t>31-Oct-22</a:t>
            </a:fld>
            <a:endParaRPr lang="en-SG"/>
          </a:p>
        </p:txBody>
      </p:sp>
      <p:sp>
        <p:nvSpPr>
          <p:cNvPr id="9" name="Slide Number Placeholder 6">
            <a:extLst>
              <a:ext uri="{FF2B5EF4-FFF2-40B4-BE49-F238E27FC236}">
                <a16:creationId xmlns:a16="http://schemas.microsoft.com/office/drawing/2014/main" id="{CAAFC81C-C8A2-467E-9848-3615EFA6F711}"/>
              </a:ext>
            </a:extLst>
          </p:cNvPr>
          <p:cNvSpPr>
            <a:spLocks noGrp="1"/>
          </p:cNvSpPr>
          <p:nvPr>
            <p:ph type="sldNum" sz="quarter" idx="12"/>
          </p:nvPr>
        </p:nvSpPr>
        <p:spPr>
          <a:xfrm>
            <a:off x="9216390" y="6356350"/>
            <a:ext cx="2743200" cy="365125"/>
          </a:xfrm>
        </p:spPr>
        <p:txBody>
          <a:bodyPr/>
          <a:lstStyle>
            <a:lvl1pPr>
              <a:defRPr b="1" i="0">
                <a:latin typeface="Nunito Sans" pitchFamily="2" charset="77"/>
              </a:defRPr>
            </a:lvl1pPr>
          </a:lstStyle>
          <a:p>
            <a:fld id="{C321A7FF-5F08-48EA-9D14-09A635084DF3}" type="slidenum">
              <a:rPr lang="en-SG" smtClean="0"/>
              <a:pPr/>
              <a:t>‹#›</a:t>
            </a:fld>
            <a:endParaRPr lang="en-SG"/>
          </a:p>
        </p:txBody>
      </p:sp>
      <p:pic>
        <p:nvPicPr>
          <p:cNvPr id="10" name="Picture 9">
            <a:extLst>
              <a:ext uri="{FF2B5EF4-FFF2-40B4-BE49-F238E27FC236}">
                <a16:creationId xmlns:a16="http://schemas.microsoft.com/office/drawing/2014/main" id="{B4B01BA9-4287-468A-9A4F-7162397D3E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78290" y="6418925"/>
            <a:ext cx="1664897" cy="192996"/>
          </a:xfrm>
          <a:prstGeom prst="rect">
            <a:avLst/>
          </a:prstGeom>
        </p:spPr>
      </p:pic>
      <p:sp>
        <p:nvSpPr>
          <p:cNvPr id="11" name="Title 1">
            <a:extLst>
              <a:ext uri="{FF2B5EF4-FFF2-40B4-BE49-F238E27FC236}">
                <a16:creationId xmlns:a16="http://schemas.microsoft.com/office/drawing/2014/main" id="{190A0073-697F-104A-8069-3A40305F5828}"/>
              </a:ext>
            </a:extLst>
          </p:cNvPr>
          <p:cNvSpPr>
            <a:spLocks noGrp="1"/>
          </p:cNvSpPr>
          <p:nvPr>
            <p:ph type="title"/>
          </p:nvPr>
        </p:nvSpPr>
        <p:spPr>
          <a:xfrm>
            <a:off x="426720" y="365125"/>
            <a:ext cx="5402741" cy="1325563"/>
          </a:xfrm>
        </p:spPr>
        <p:txBody>
          <a:bodyPr anchor="t"/>
          <a:lstStyle>
            <a:lvl1pPr>
              <a:defRPr b="1" i="0">
                <a:latin typeface="Nunito Sans" pitchFamily="2" charset="77"/>
              </a:defRPr>
            </a:lvl1pPr>
          </a:lstStyle>
          <a:p>
            <a:r>
              <a:rPr lang="en-GB"/>
              <a:t>Click to edit Master title style</a:t>
            </a:r>
            <a:endParaRPr lang="en-SG"/>
          </a:p>
        </p:txBody>
      </p:sp>
      <p:sp>
        <p:nvSpPr>
          <p:cNvPr id="12" name="Content Placeholder 2">
            <a:extLst>
              <a:ext uri="{FF2B5EF4-FFF2-40B4-BE49-F238E27FC236}">
                <a16:creationId xmlns:a16="http://schemas.microsoft.com/office/drawing/2014/main" id="{D5FFFFC5-1B71-4641-8740-C56CEFB26A2C}"/>
              </a:ext>
            </a:extLst>
          </p:cNvPr>
          <p:cNvSpPr>
            <a:spLocks noGrp="1"/>
          </p:cNvSpPr>
          <p:nvPr>
            <p:ph sz="half" idx="1"/>
          </p:nvPr>
        </p:nvSpPr>
        <p:spPr>
          <a:xfrm>
            <a:off x="6607954" y="365125"/>
            <a:ext cx="5157326" cy="58118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Tree>
    <p:extLst>
      <p:ext uri="{BB962C8B-B14F-4D97-AF65-F5344CB8AC3E}">
        <p14:creationId xmlns:p14="http://schemas.microsoft.com/office/powerpoint/2010/main" val="348373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10552954" y="6412262"/>
            <a:ext cx="1271682" cy="241844"/>
          </a:xfrm>
          <a:prstGeom prst="rect">
            <a:avLst/>
          </a:prstGeom>
          <a:noFill/>
          <a:ln>
            <a:noFill/>
          </a:ln>
        </p:spPr>
      </p:pic>
    </p:spTree>
    <p:extLst>
      <p:ext uri="{BB962C8B-B14F-4D97-AF65-F5344CB8AC3E}">
        <p14:creationId xmlns:p14="http://schemas.microsoft.com/office/powerpoint/2010/main" val="26621812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roduct slide">
  <p:cSld name="product slide">
    <p:spTree>
      <p:nvGrpSpPr>
        <p:cNvPr id="1" name="Shape 157"/>
        <p:cNvGrpSpPr/>
        <p:nvPr/>
      </p:nvGrpSpPr>
      <p:grpSpPr>
        <a:xfrm>
          <a:off x="0" y="0"/>
          <a:ext cx="0" cy="0"/>
          <a:chOff x="0" y="0"/>
          <a:chExt cx="0" cy="0"/>
        </a:xfrm>
      </p:grpSpPr>
      <p:sp>
        <p:nvSpPr>
          <p:cNvPr id="158" name="Google Shape;158;p26"/>
          <p:cNvSpPr/>
          <p:nvPr/>
        </p:nvSpPr>
        <p:spPr>
          <a:xfrm>
            <a:off x="6032470" y="0"/>
            <a:ext cx="6158516" cy="3430490"/>
          </a:xfrm>
          <a:custGeom>
            <a:avLst/>
            <a:gdLst/>
            <a:ahLst/>
            <a:cxnLst/>
            <a:rect l="l" t="t" r="r" b="b"/>
            <a:pathLst>
              <a:path w="6786244" h="3780154" extrusionOk="0">
                <a:moveTo>
                  <a:pt x="6786003" y="0"/>
                </a:moveTo>
                <a:lnTo>
                  <a:pt x="0" y="0"/>
                </a:lnTo>
                <a:lnTo>
                  <a:pt x="0" y="3779989"/>
                </a:lnTo>
                <a:lnTo>
                  <a:pt x="6786003" y="3779989"/>
                </a:lnTo>
                <a:lnTo>
                  <a:pt x="6786003" y="0"/>
                </a:lnTo>
                <a:close/>
              </a:path>
            </a:pathLst>
          </a:custGeom>
          <a:solidFill>
            <a:srgbClr val="323E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598" b="0" i="0" u="none" strike="noStrike" cap="none">
              <a:solidFill>
                <a:srgbClr val="000000"/>
              </a:solidFill>
              <a:latin typeface="Arial"/>
              <a:ea typeface="Arial"/>
              <a:cs typeface="Arial"/>
              <a:sym typeface="Arial"/>
            </a:endParaRPr>
          </a:p>
        </p:txBody>
      </p:sp>
      <p:sp>
        <p:nvSpPr>
          <p:cNvPr id="159" name="Google Shape;159;p26"/>
          <p:cNvSpPr txBox="1">
            <a:spLocks noGrp="1"/>
          </p:cNvSpPr>
          <p:nvPr>
            <p:ph type="title"/>
          </p:nvPr>
        </p:nvSpPr>
        <p:spPr>
          <a:xfrm>
            <a:off x="681784" y="1101220"/>
            <a:ext cx="5057700" cy="1626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300"/>
              <a:buFont typeface="Raleway"/>
              <a:buNone/>
              <a:defRPr sz="3195" i="0">
                <a:solidFill>
                  <a:srgbClr val="323E52"/>
                </a:solidFill>
                <a:latin typeface="Raleway"/>
                <a:ea typeface="Raleway"/>
                <a:cs typeface="Raleway"/>
                <a:sym typeface="Raleway"/>
              </a:defRPr>
            </a:lvl1pPr>
            <a:lvl2pPr lvl="1" algn="l" rtl="0">
              <a:lnSpc>
                <a:spcPct val="100000"/>
              </a:lnSpc>
              <a:spcBef>
                <a:spcPts val="0"/>
              </a:spcBef>
              <a:spcAft>
                <a:spcPts val="0"/>
              </a:spcAft>
              <a:buSzPts val="1300"/>
              <a:buFont typeface="Raleway"/>
              <a:buNone/>
              <a:defRPr b="1">
                <a:latin typeface="Raleway"/>
                <a:ea typeface="Raleway"/>
                <a:cs typeface="Raleway"/>
                <a:sym typeface="Raleway"/>
              </a:defRPr>
            </a:lvl2pPr>
            <a:lvl3pPr lvl="2" algn="l" rtl="0">
              <a:lnSpc>
                <a:spcPct val="100000"/>
              </a:lnSpc>
              <a:spcBef>
                <a:spcPts val="0"/>
              </a:spcBef>
              <a:spcAft>
                <a:spcPts val="0"/>
              </a:spcAft>
              <a:buSzPts val="1300"/>
              <a:buFont typeface="Raleway"/>
              <a:buNone/>
              <a:defRPr b="1">
                <a:latin typeface="Raleway"/>
                <a:ea typeface="Raleway"/>
                <a:cs typeface="Raleway"/>
                <a:sym typeface="Raleway"/>
              </a:defRPr>
            </a:lvl3pPr>
            <a:lvl4pPr lvl="3" algn="l" rtl="0">
              <a:lnSpc>
                <a:spcPct val="100000"/>
              </a:lnSpc>
              <a:spcBef>
                <a:spcPts val="0"/>
              </a:spcBef>
              <a:spcAft>
                <a:spcPts val="0"/>
              </a:spcAft>
              <a:buSzPts val="1300"/>
              <a:buFont typeface="Raleway"/>
              <a:buNone/>
              <a:defRPr b="1">
                <a:latin typeface="Raleway"/>
                <a:ea typeface="Raleway"/>
                <a:cs typeface="Raleway"/>
                <a:sym typeface="Raleway"/>
              </a:defRPr>
            </a:lvl4pPr>
            <a:lvl5pPr lvl="4" algn="l" rtl="0">
              <a:lnSpc>
                <a:spcPct val="100000"/>
              </a:lnSpc>
              <a:spcBef>
                <a:spcPts val="0"/>
              </a:spcBef>
              <a:spcAft>
                <a:spcPts val="0"/>
              </a:spcAft>
              <a:buSzPts val="1300"/>
              <a:buFont typeface="Raleway"/>
              <a:buNone/>
              <a:defRPr b="1">
                <a:latin typeface="Raleway"/>
                <a:ea typeface="Raleway"/>
                <a:cs typeface="Raleway"/>
                <a:sym typeface="Raleway"/>
              </a:defRPr>
            </a:lvl5pPr>
            <a:lvl6pPr lvl="5" algn="l" rtl="0">
              <a:lnSpc>
                <a:spcPct val="100000"/>
              </a:lnSpc>
              <a:spcBef>
                <a:spcPts val="0"/>
              </a:spcBef>
              <a:spcAft>
                <a:spcPts val="0"/>
              </a:spcAft>
              <a:buSzPts val="1300"/>
              <a:buFont typeface="Raleway"/>
              <a:buNone/>
              <a:defRPr b="1">
                <a:latin typeface="Raleway"/>
                <a:ea typeface="Raleway"/>
                <a:cs typeface="Raleway"/>
                <a:sym typeface="Raleway"/>
              </a:defRPr>
            </a:lvl6pPr>
            <a:lvl7pPr lvl="6" algn="l" rtl="0">
              <a:lnSpc>
                <a:spcPct val="100000"/>
              </a:lnSpc>
              <a:spcBef>
                <a:spcPts val="0"/>
              </a:spcBef>
              <a:spcAft>
                <a:spcPts val="0"/>
              </a:spcAft>
              <a:buSzPts val="1300"/>
              <a:buFont typeface="Raleway"/>
              <a:buNone/>
              <a:defRPr b="1">
                <a:latin typeface="Raleway"/>
                <a:ea typeface="Raleway"/>
                <a:cs typeface="Raleway"/>
                <a:sym typeface="Raleway"/>
              </a:defRPr>
            </a:lvl7pPr>
            <a:lvl8pPr lvl="7" algn="l" rtl="0">
              <a:lnSpc>
                <a:spcPct val="100000"/>
              </a:lnSpc>
              <a:spcBef>
                <a:spcPts val="0"/>
              </a:spcBef>
              <a:spcAft>
                <a:spcPts val="0"/>
              </a:spcAft>
              <a:buSzPts val="1300"/>
              <a:buFont typeface="Raleway"/>
              <a:buNone/>
              <a:defRPr b="1">
                <a:latin typeface="Raleway"/>
                <a:ea typeface="Raleway"/>
                <a:cs typeface="Raleway"/>
                <a:sym typeface="Raleway"/>
              </a:defRPr>
            </a:lvl8pPr>
            <a:lvl9pPr lvl="8" algn="l" rtl="0">
              <a:lnSpc>
                <a:spcPct val="100000"/>
              </a:lnSpc>
              <a:spcBef>
                <a:spcPts val="0"/>
              </a:spcBef>
              <a:spcAft>
                <a:spcPts val="0"/>
              </a:spcAft>
              <a:buSzPts val="1300"/>
              <a:buFont typeface="Raleway"/>
              <a:buNone/>
              <a:defRPr b="1">
                <a:latin typeface="Raleway"/>
                <a:ea typeface="Raleway"/>
                <a:cs typeface="Raleway"/>
                <a:sym typeface="Raleway"/>
              </a:defRPr>
            </a:lvl9pPr>
          </a:lstStyle>
          <a:p>
            <a:endParaRPr/>
          </a:p>
        </p:txBody>
      </p:sp>
      <p:sp>
        <p:nvSpPr>
          <p:cNvPr id="160" name="Google Shape;160;p26"/>
          <p:cNvSpPr txBox="1">
            <a:spLocks noGrp="1"/>
          </p:cNvSpPr>
          <p:nvPr>
            <p:ph type="body" idx="1"/>
          </p:nvPr>
        </p:nvSpPr>
        <p:spPr>
          <a:xfrm>
            <a:off x="681783" y="2831831"/>
            <a:ext cx="5057700" cy="3889200"/>
          </a:xfrm>
          <a:prstGeom prst="rect">
            <a:avLst/>
          </a:prstGeom>
          <a:noFill/>
          <a:ln>
            <a:noFill/>
          </a:ln>
        </p:spPr>
        <p:txBody>
          <a:bodyPr spcFirstLastPara="1" wrap="square" lIns="0" tIns="0" rIns="0" bIns="0" anchor="t" anchorCtr="0">
            <a:noAutofit/>
          </a:bodyPr>
          <a:lstStyle>
            <a:lvl1pPr marL="456462" lvl="0" indent="-228232" algn="l" rtl="0">
              <a:lnSpc>
                <a:spcPct val="100000"/>
              </a:lnSpc>
              <a:spcBef>
                <a:spcPts val="0"/>
              </a:spcBef>
              <a:spcAft>
                <a:spcPts val="0"/>
              </a:spcAft>
              <a:buClr>
                <a:srgbClr val="FCCC1B"/>
              </a:buClr>
              <a:buSzPts val="1300"/>
              <a:buFont typeface="Raleway"/>
              <a:buNone/>
              <a:defRPr>
                <a:latin typeface="Raleway"/>
                <a:ea typeface="Raleway"/>
                <a:cs typeface="Raleway"/>
                <a:sym typeface="Raleway"/>
              </a:defRPr>
            </a:lvl1pPr>
            <a:lvl2pPr marL="912925" lvl="1" indent="-228232" algn="l" rtl="0">
              <a:lnSpc>
                <a:spcPct val="100000"/>
              </a:lnSpc>
              <a:spcBef>
                <a:spcPts val="0"/>
              </a:spcBef>
              <a:spcAft>
                <a:spcPts val="0"/>
              </a:spcAft>
              <a:buSzPts val="1300"/>
              <a:buFont typeface="Raleway"/>
              <a:buNone/>
              <a:defRPr>
                <a:latin typeface="Raleway"/>
                <a:ea typeface="Raleway"/>
                <a:cs typeface="Raleway"/>
                <a:sym typeface="Raleway"/>
              </a:defRPr>
            </a:lvl2pPr>
            <a:lvl3pPr marL="1369388" lvl="2" indent="-228232" algn="l" rtl="0">
              <a:lnSpc>
                <a:spcPct val="100000"/>
              </a:lnSpc>
              <a:spcBef>
                <a:spcPts val="0"/>
              </a:spcBef>
              <a:spcAft>
                <a:spcPts val="0"/>
              </a:spcAft>
              <a:buSzPts val="1300"/>
              <a:buFont typeface="Raleway"/>
              <a:buNone/>
              <a:defRPr>
                <a:latin typeface="Raleway"/>
                <a:ea typeface="Raleway"/>
                <a:cs typeface="Raleway"/>
                <a:sym typeface="Raleway"/>
              </a:defRPr>
            </a:lvl3pPr>
            <a:lvl4pPr marL="1825850" lvl="3" indent="-228232" algn="l" rtl="0">
              <a:lnSpc>
                <a:spcPct val="100000"/>
              </a:lnSpc>
              <a:spcBef>
                <a:spcPts val="0"/>
              </a:spcBef>
              <a:spcAft>
                <a:spcPts val="0"/>
              </a:spcAft>
              <a:buSzPts val="1300"/>
              <a:buFont typeface="Raleway"/>
              <a:buNone/>
              <a:defRPr>
                <a:latin typeface="Raleway"/>
                <a:ea typeface="Raleway"/>
                <a:cs typeface="Raleway"/>
                <a:sym typeface="Raleway"/>
              </a:defRPr>
            </a:lvl4pPr>
            <a:lvl5pPr marL="2282312" lvl="4" indent="-228232" algn="l" rtl="0">
              <a:lnSpc>
                <a:spcPct val="100000"/>
              </a:lnSpc>
              <a:spcBef>
                <a:spcPts val="0"/>
              </a:spcBef>
              <a:spcAft>
                <a:spcPts val="0"/>
              </a:spcAft>
              <a:buSzPts val="1300"/>
              <a:buFont typeface="Raleway"/>
              <a:buNone/>
              <a:defRPr>
                <a:latin typeface="Raleway"/>
                <a:ea typeface="Raleway"/>
                <a:cs typeface="Raleway"/>
                <a:sym typeface="Raleway"/>
              </a:defRPr>
            </a:lvl5pPr>
            <a:lvl6pPr marL="2738774" lvl="5" indent="-228232" algn="l" rtl="0">
              <a:lnSpc>
                <a:spcPct val="100000"/>
              </a:lnSpc>
              <a:spcBef>
                <a:spcPts val="0"/>
              </a:spcBef>
              <a:spcAft>
                <a:spcPts val="0"/>
              </a:spcAft>
              <a:buSzPts val="1300"/>
              <a:buFont typeface="Raleway"/>
              <a:buNone/>
              <a:defRPr>
                <a:latin typeface="Raleway"/>
                <a:ea typeface="Raleway"/>
                <a:cs typeface="Raleway"/>
                <a:sym typeface="Raleway"/>
              </a:defRPr>
            </a:lvl6pPr>
            <a:lvl7pPr marL="3195237" lvl="6" indent="-228232" algn="l" rtl="0">
              <a:lnSpc>
                <a:spcPct val="100000"/>
              </a:lnSpc>
              <a:spcBef>
                <a:spcPts val="0"/>
              </a:spcBef>
              <a:spcAft>
                <a:spcPts val="0"/>
              </a:spcAft>
              <a:buSzPts val="1300"/>
              <a:buFont typeface="Raleway"/>
              <a:buNone/>
              <a:defRPr>
                <a:latin typeface="Raleway"/>
                <a:ea typeface="Raleway"/>
                <a:cs typeface="Raleway"/>
                <a:sym typeface="Raleway"/>
              </a:defRPr>
            </a:lvl7pPr>
            <a:lvl8pPr marL="3651700" lvl="7" indent="-228232" algn="l" rtl="0">
              <a:lnSpc>
                <a:spcPct val="100000"/>
              </a:lnSpc>
              <a:spcBef>
                <a:spcPts val="0"/>
              </a:spcBef>
              <a:spcAft>
                <a:spcPts val="0"/>
              </a:spcAft>
              <a:buSzPts val="1300"/>
              <a:buFont typeface="Raleway"/>
              <a:buNone/>
              <a:defRPr>
                <a:latin typeface="Raleway"/>
                <a:ea typeface="Raleway"/>
                <a:cs typeface="Raleway"/>
                <a:sym typeface="Raleway"/>
              </a:defRPr>
            </a:lvl8pPr>
            <a:lvl9pPr marL="4108162" lvl="8" indent="-228232" algn="l" rtl="0">
              <a:lnSpc>
                <a:spcPct val="100000"/>
              </a:lnSpc>
              <a:spcBef>
                <a:spcPts val="0"/>
              </a:spcBef>
              <a:spcAft>
                <a:spcPts val="0"/>
              </a:spcAft>
              <a:buSzPts val="1300"/>
              <a:buFont typeface="Raleway"/>
              <a:buNone/>
              <a:defRPr>
                <a:latin typeface="Raleway"/>
                <a:ea typeface="Raleway"/>
                <a:cs typeface="Raleway"/>
                <a:sym typeface="Raleway"/>
              </a:defRPr>
            </a:lvl9pPr>
          </a:lstStyle>
          <a:p>
            <a:endParaRPr/>
          </a:p>
        </p:txBody>
      </p:sp>
      <p:sp>
        <p:nvSpPr>
          <p:cNvPr id="161" name="Google Shape;161;p26"/>
          <p:cNvSpPr txBox="1">
            <a:spLocks noGrp="1"/>
          </p:cNvSpPr>
          <p:nvPr>
            <p:ph type="title" idx="2"/>
          </p:nvPr>
        </p:nvSpPr>
        <p:spPr>
          <a:xfrm>
            <a:off x="716776" y="808232"/>
            <a:ext cx="4211700" cy="293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BB09F"/>
              </a:buClr>
              <a:buSzPts val="1300"/>
              <a:buNone/>
              <a:defRPr sz="1298" b="0">
                <a:solidFill>
                  <a:srgbClr val="0BB09F"/>
                </a:solidFill>
              </a:defRPr>
            </a:lvl1pPr>
            <a:lvl2pPr lvl="1" algn="l" rtl="0">
              <a:lnSpc>
                <a:spcPct val="100000"/>
              </a:lnSpc>
              <a:spcBef>
                <a:spcPts val="0"/>
              </a:spcBef>
              <a:spcAft>
                <a:spcPts val="0"/>
              </a:spcAft>
              <a:buSzPts val="1300"/>
              <a:buNone/>
              <a:defRPr/>
            </a:lvl2pPr>
            <a:lvl3pPr lvl="2" algn="l" rtl="0">
              <a:lnSpc>
                <a:spcPct val="100000"/>
              </a:lnSpc>
              <a:spcBef>
                <a:spcPts val="0"/>
              </a:spcBef>
              <a:spcAft>
                <a:spcPts val="0"/>
              </a:spcAft>
              <a:buSzPts val="1300"/>
              <a:buNone/>
              <a:defRPr/>
            </a:lvl3pPr>
            <a:lvl4pPr lvl="3" algn="l" rtl="0">
              <a:lnSpc>
                <a:spcPct val="100000"/>
              </a:lnSpc>
              <a:spcBef>
                <a:spcPts val="0"/>
              </a:spcBef>
              <a:spcAft>
                <a:spcPts val="0"/>
              </a:spcAft>
              <a:buSzPts val="1300"/>
              <a:buNone/>
              <a:defRPr/>
            </a:lvl4pPr>
            <a:lvl5pPr lvl="4" algn="l" rtl="0">
              <a:lnSpc>
                <a:spcPct val="100000"/>
              </a:lnSpc>
              <a:spcBef>
                <a:spcPts val="0"/>
              </a:spcBef>
              <a:spcAft>
                <a:spcPts val="0"/>
              </a:spcAft>
              <a:buSzPts val="1300"/>
              <a:buNone/>
              <a:defRPr/>
            </a:lvl5pPr>
            <a:lvl6pPr lvl="5" algn="l" rtl="0">
              <a:lnSpc>
                <a:spcPct val="100000"/>
              </a:lnSpc>
              <a:spcBef>
                <a:spcPts val="0"/>
              </a:spcBef>
              <a:spcAft>
                <a:spcPts val="0"/>
              </a:spcAft>
              <a:buSzPts val="1300"/>
              <a:buNone/>
              <a:defRPr/>
            </a:lvl6pPr>
            <a:lvl7pPr lvl="6" algn="l" rtl="0">
              <a:lnSpc>
                <a:spcPct val="100000"/>
              </a:lnSpc>
              <a:spcBef>
                <a:spcPts val="0"/>
              </a:spcBef>
              <a:spcAft>
                <a:spcPts val="0"/>
              </a:spcAft>
              <a:buSzPts val="1300"/>
              <a:buNone/>
              <a:defRPr/>
            </a:lvl7pPr>
            <a:lvl8pPr lvl="7" algn="l" rtl="0">
              <a:lnSpc>
                <a:spcPct val="100000"/>
              </a:lnSpc>
              <a:spcBef>
                <a:spcPts val="0"/>
              </a:spcBef>
              <a:spcAft>
                <a:spcPts val="0"/>
              </a:spcAft>
              <a:buSzPts val="1300"/>
              <a:buNone/>
              <a:defRPr/>
            </a:lvl8pPr>
            <a:lvl9pPr lvl="8" algn="l" rtl="0">
              <a:lnSpc>
                <a:spcPct val="100000"/>
              </a:lnSpc>
              <a:spcBef>
                <a:spcPts val="0"/>
              </a:spcBef>
              <a:spcAft>
                <a:spcPts val="0"/>
              </a:spcAft>
              <a:buSzPts val="1300"/>
              <a:buNone/>
              <a:defRPr/>
            </a:lvl9pPr>
          </a:lstStyle>
          <a:p>
            <a:endParaRPr/>
          </a:p>
        </p:txBody>
      </p:sp>
    </p:spTree>
    <p:extLst>
      <p:ext uri="{BB962C8B-B14F-4D97-AF65-F5344CB8AC3E}">
        <p14:creationId xmlns:p14="http://schemas.microsoft.com/office/powerpoint/2010/main" val="1275715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0828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Divider Image 01">
  <p:cSld name="1_Divider Image 01">
    <p:bg>
      <p:bgPr>
        <a:solidFill>
          <a:schemeClr val="lt1"/>
        </a:solidFill>
        <a:effectLst/>
      </p:bgPr>
    </p:bg>
    <p:spTree>
      <p:nvGrpSpPr>
        <p:cNvPr id="1" name="Shape 64"/>
        <p:cNvGrpSpPr/>
        <p:nvPr/>
      </p:nvGrpSpPr>
      <p:grpSpPr>
        <a:xfrm>
          <a:off x="0" y="0"/>
          <a:ext cx="0" cy="0"/>
          <a:chOff x="0" y="0"/>
          <a:chExt cx="0" cy="0"/>
        </a:xfrm>
      </p:grpSpPr>
      <p:sp>
        <p:nvSpPr>
          <p:cNvPr id="65" name="Google Shape;65;p9"/>
          <p:cNvSpPr txBox="1">
            <a:spLocks noGrp="1"/>
          </p:cNvSpPr>
          <p:nvPr>
            <p:ph type="ctrTitle"/>
          </p:nvPr>
        </p:nvSpPr>
        <p:spPr>
          <a:xfrm>
            <a:off x="671779" y="1162595"/>
            <a:ext cx="5184775"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9"/>
          <p:cNvSpPr txBox="1">
            <a:spLocks noGrp="1"/>
          </p:cNvSpPr>
          <p:nvPr>
            <p:ph type="subTitle" idx="1"/>
          </p:nvPr>
        </p:nvSpPr>
        <p:spPr>
          <a:xfrm>
            <a:off x="685756" y="3713927"/>
            <a:ext cx="5216280" cy="1655762"/>
          </a:xfrm>
          <a:prstGeom prst="rect">
            <a:avLst/>
          </a:prstGeom>
          <a:noFill/>
          <a:ln>
            <a:noFill/>
          </a:ln>
        </p:spPr>
        <p:txBody>
          <a:bodyPr spcFirstLastPara="1" wrap="square" lIns="0" tIns="0" rIns="0" bIns="0" anchor="t" anchorCtr="0">
            <a:noAutofit/>
          </a:bodyPr>
          <a:lstStyle>
            <a:lvl1pPr lvl="0" algn="l">
              <a:lnSpc>
                <a:spcPct val="110000"/>
              </a:lnSpc>
              <a:spcBef>
                <a:spcPts val="300"/>
              </a:spcBef>
              <a:spcAft>
                <a:spcPts val="0"/>
              </a:spcAft>
              <a:buSzPts val="2200"/>
              <a:buNone/>
              <a:defRPr sz="2200"/>
            </a:lvl1pPr>
            <a:lvl2pPr lvl="1" algn="ctr">
              <a:lnSpc>
                <a:spcPct val="110000"/>
              </a:lnSpc>
              <a:spcBef>
                <a:spcPts val="300"/>
              </a:spcBef>
              <a:spcAft>
                <a:spcPts val="0"/>
              </a:spcAft>
              <a:buClr>
                <a:schemeClr val="dk1"/>
              </a:buClr>
              <a:buSzPts val="2000"/>
              <a:buNone/>
              <a:defRPr sz="2000"/>
            </a:lvl2pPr>
            <a:lvl3pPr lvl="2" algn="ctr">
              <a:lnSpc>
                <a:spcPct val="110000"/>
              </a:lnSpc>
              <a:spcBef>
                <a:spcPts val="300"/>
              </a:spcBef>
              <a:spcAft>
                <a:spcPts val="0"/>
              </a:spcAft>
              <a:buSzPts val="1800"/>
              <a:buNone/>
              <a:defRPr sz="1800"/>
            </a:lvl3pPr>
            <a:lvl4pPr lvl="3" algn="ctr">
              <a:lnSpc>
                <a:spcPct val="110000"/>
              </a:lnSpc>
              <a:spcBef>
                <a:spcPts val="300"/>
              </a:spcBef>
              <a:spcAft>
                <a:spcPts val="0"/>
              </a:spcAft>
              <a:buClr>
                <a:schemeClr val="dk1"/>
              </a:buClr>
              <a:buSzPts val="1600"/>
              <a:buNone/>
              <a:defRPr sz="1600"/>
            </a:lvl4pPr>
            <a:lvl5pPr lvl="4" algn="ctr">
              <a:lnSpc>
                <a:spcPct val="110000"/>
              </a:lnSpc>
              <a:spcBef>
                <a:spcPts val="300"/>
              </a:spcBef>
              <a:spcAft>
                <a:spcPts val="0"/>
              </a:spcAft>
              <a:buClr>
                <a:schemeClr val="dk1"/>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7" name="Google Shape;67;p9"/>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 name="Google Shape;68;p9"/>
          <p:cNvSpPr txBox="1">
            <a:spLocks noGrp="1"/>
          </p:cNvSpPr>
          <p:nvPr>
            <p:ph type="body" idx="2"/>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9"/>
          <p:cNvSpPr>
            <a:spLocks noGrp="1"/>
          </p:cNvSpPr>
          <p:nvPr>
            <p:ph type="pic" idx="3"/>
          </p:nvPr>
        </p:nvSpPr>
        <p:spPr>
          <a:xfrm>
            <a:off x="5796880" y="3"/>
            <a:ext cx="6395120" cy="6857997"/>
          </a:xfrm>
          <a:prstGeom prst="rect">
            <a:avLst/>
          </a:prstGeom>
          <a:solidFill>
            <a:srgbClr val="F2F2F2"/>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Image 01">
  <p:cSld name="Divider Image 01">
    <p:bg>
      <p:bgPr>
        <a:solidFill>
          <a:schemeClr val="lt1"/>
        </a:solidFill>
        <a:effectLst/>
      </p:bgPr>
    </p:bg>
    <p:spTree>
      <p:nvGrpSpPr>
        <p:cNvPr id="1" name="Shape 70"/>
        <p:cNvGrpSpPr/>
        <p:nvPr/>
      </p:nvGrpSpPr>
      <p:grpSpPr>
        <a:xfrm>
          <a:off x="0" y="0"/>
          <a:ext cx="0" cy="0"/>
          <a:chOff x="0" y="0"/>
          <a:chExt cx="0" cy="0"/>
        </a:xfrm>
      </p:grpSpPr>
      <p:sp>
        <p:nvSpPr>
          <p:cNvPr id="71" name="Google Shape;71;p10"/>
          <p:cNvSpPr txBox="1">
            <a:spLocks noGrp="1"/>
          </p:cNvSpPr>
          <p:nvPr>
            <p:ph type="ctrTitle"/>
          </p:nvPr>
        </p:nvSpPr>
        <p:spPr>
          <a:xfrm>
            <a:off x="6311900" y="1162595"/>
            <a:ext cx="5184775"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0"/>
          <p:cNvSpPr txBox="1">
            <a:spLocks noGrp="1"/>
          </p:cNvSpPr>
          <p:nvPr>
            <p:ph type="subTitle" idx="1"/>
          </p:nvPr>
        </p:nvSpPr>
        <p:spPr>
          <a:xfrm>
            <a:off x="6325877" y="3713927"/>
            <a:ext cx="5216280" cy="1655762"/>
          </a:xfrm>
          <a:prstGeom prst="rect">
            <a:avLst/>
          </a:prstGeom>
          <a:noFill/>
          <a:ln>
            <a:noFill/>
          </a:ln>
        </p:spPr>
        <p:txBody>
          <a:bodyPr spcFirstLastPara="1" wrap="square" lIns="0" tIns="0" rIns="0" bIns="0" anchor="t" anchorCtr="0">
            <a:noAutofit/>
          </a:bodyPr>
          <a:lstStyle>
            <a:lvl1pPr lvl="0" algn="l">
              <a:lnSpc>
                <a:spcPct val="110000"/>
              </a:lnSpc>
              <a:spcBef>
                <a:spcPts val="300"/>
              </a:spcBef>
              <a:spcAft>
                <a:spcPts val="0"/>
              </a:spcAft>
              <a:buSzPts val="2200"/>
              <a:buNone/>
              <a:defRPr sz="2200"/>
            </a:lvl1pPr>
            <a:lvl2pPr lvl="1" algn="ctr">
              <a:lnSpc>
                <a:spcPct val="110000"/>
              </a:lnSpc>
              <a:spcBef>
                <a:spcPts val="300"/>
              </a:spcBef>
              <a:spcAft>
                <a:spcPts val="0"/>
              </a:spcAft>
              <a:buClr>
                <a:schemeClr val="dk1"/>
              </a:buClr>
              <a:buSzPts val="2000"/>
              <a:buNone/>
              <a:defRPr sz="2000"/>
            </a:lvl2pPr>
            <a:lvl3pPr lvl="2" algn="ctr">
              <a:lnSpc>
                <a:spcPct val="110000"/>
              </a:lnSpc>
              <a:spcBef>
                <a:spcPts val="300"/>
              </a:spcBef>
              <a:spcAft>
                <a:spcPts val="0"/>
              </a:spcAft>
              <a:buSzPts val="1800"/>
              <a:buNone/>
              <a:defRPr sz="1800"/>
            </a:lvl3pPr>
            <a:lvl4pPr lvl="3" algn="ctr">
              <a:lnSpc>
                <a:spcPct val="110000"/>
              </a:lnSpc>
              <a:spcBef>
                <a:spcPts val="300"/>
              </a:spcBef>
              <a:spcAft>
                <a:spcPts val="0"/>
              </a:spcAft>
              <a:buClr>
                <a:schemeClr val="dk1"/>
              </a:buClr>
              <a:buSzPts val="1600"/>
              <a:buNone/>
              <a:defRPr sz="1600"/>
            </a:lvl4pPr>
            <a:lvl5pPr lvl="4" algn="ctr">
              <a:lnSpc>
                <a:spcPct val="110000"/>
              </a:lnSpc>
              <a:spcBef>
                <a:spcPts val="300"/>
              </a:spcBef>
              <a:spcAft>
                <a:spcPts val="0"/>
              </a:spcAft>
              <a:buClr>
                <a:schemeClr val="dk1"/>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3" name="Google Shape;73;p10"/>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4" name="Google Shape;74;p10"/>
          <p:cNvSpPr>
            <a:spLocks noGrp="1"/>
          </p:cNvSpPr>
          <p:nvPr>
            <p:ph type="pic" idx="2"/>
          </p:nvPr>
        </p:nvSpPr>
        <p:spPr>
          <a:xfrm>
            <a:off x="0" y="0"/>
            <a:ext cx="5965469" cy="6165397"/>
          </a:xfrm>
          <a:prstGeom prst="rect">
            <a:avLst/>
          </a:prstGeom>
          <a:solidFill>
            <a:srgbClr val="F2F2F2"/>
          </a:solidFill>
          <a:ln>
            <a:noFill/>
          </a:ln>
        </p:spPr>
      </p:sp>
      <p:sp>
        <p:nvSpPr>
          <p:cNvPr id="75" name="Google Shape;75;p10"/>
          <p:cNvSpPr txBox="1">
            <a:spLocks noGrp="1"/>
          </p:cNvSpPr>
          <p:nvPr>
            <p:ph type="body" idx="3"/>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1">
  <p:cSld name="2:1">
    <p:spTree>
      <p:nvGrpSpPr>
        <p:cNvPr id="1" name="Shape 83"/>
        <p:cNvGrpSpPr/>
        <p:nvPr/>
      </p:nvGrpSpPr>
      <p:grpSpPr>
        <a:xfrm>
          <a:off x="0" y="0"/>
          <a:ext cx="0" cy="0"/>
          <a:chOff x="0" y="0"/>
          <a:chExt cx="0" cy="0"/>
        </a:xfrm>
      </p:grpSpPr>
      <p:sp>
        <p:nvSpPr>
          <p:cNvPr id="84" name="Google Shape;84;p12"/>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2"/>
          <p:cNvSpPr txBox="1">
            <a:spLocks noGrp="1"/>
          </p:cNvSpPr>
          <p:nvPr>
            <p:ph type="body" idx="1"/>
          </p:nvPr>
        </p:nvSpPr>
        <p:spPr>
          <a:xfrm>
            <a:off x="698500" y="1989137"/>
            <a:ext cx="7110686" cy="3744913"/>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2"/>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2"/>
          <p:cNvSpPr txBox="1">
            <a:spLocks noGrp="1"/>
          </p:cNvSpPr>
          <p:nvPr>
            <p:ph type="body" idx="2"/>
          </p:nvPr>
        </p:nvSpPr>
        <p:spPr>
          <a:xfrm>
            <a:off x="8121211" y="1989137"/>
            <a:ext cx="3375464" cy="3744913"/>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300"/>
              </a:spcBef>
              <a:spcAft>
                <a:spcPts val="0"/>
              </a:spcAft>
              <a:buSzPts val="1800"/>
              <a:buChar char="o"/>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2"/>
          <p:cNvSpPr txBox="1">
            <a:spLocks noGrp="1"/>
          </p:cNvSpPr>
          <p:nvPr>
            <p:ph type="body" idx="3"/>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2"/>
          <p:cNvSpPr txBox="1">
            <a:spLocks noGrp="1"/>
          </p:cNvSpPr>
          <p:nvPr>
            <p:ph type="body" idx="4"/>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Speaker - 03">
  <p:cSld name="2_Speaker - 03">
    <p:bg>
      <p:bgPr>
        <a:solidFill>
          <a:srgbClr val="CEF5F5"/>
        </a:solidFill>
        <a:effectLst/>
      </p:bgPr>
    </p:bg>
    <p:spTree>
      <p:nvGrpSpPr>
        <p:cNvPr id="1" name="Shape 90"/>
        <p:cNvGrpSpPr/>
        <p:nvPr/>
      </p:nvGrpSpPr>
      <p:grpSpPr>
        <a:xfrm>
          <a:off x="0" y="0"/>
          <a:ext cx="0" cy="0"/>
          <a:chOff x="0" y="0"/>
          <a:chExt cx="0" cy="0"/>
        </a:xfrm>
      </p:grpSpPr>
      <p:sp>
        <p:nvSpPr>
          <p:cNvPr id="91" name="Google Shape;91;p13"/>
          <p:cNvSpPr/>
          <p:nvPr/>
        </p:nvSpPr>
        <p:spPr>
          <a:xfrm>
            <a:off x="0" y="0"/>
            <a:ext cx="12209395" cy="20570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 name="Google Shape;92;p13"/>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3"/>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3"/>
          <p:cNvSpPr txBox="1">
            <a:spLocks noGrp="1"/>
          </p:cNvSpPr>
          <p:nvPr>
            <p:ph type="body" idx="1"/>
          </p:nvPr>
        </p:nvSpPr>
        <p:spPr>
          <a:xfrm>
            <a:off x="695325" y="1258094"/>
            <a:ext cx="10801350" cy="45243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a:solidFill>
                  <a:schemeClr val="accent3"/>
                </a:solidFil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3"/>
          <p:cNvSpPr txBox="1">
            <a:spLocks noGrp="1"/>
          </p:cNvSpPr>
          <p:nvPr>
            <p:ph type="body" idx="2"/>
          </p:nvPr>
        </p:nvSpPr>
        <p:spPr>
          <a:xfrm>
            <a:off x="695325" y="4519558"/>
            <a:ext cx="3232098" cy="441324"/>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3"/>
          <p:cNvSpPr txBox="1">
            <a:spLocks noGrp="1"/>
          </p:cNvSpPr>
          <p:nvPr>
            <p:ph type="body" idx="3"/>
          </p:nvPr>
        </p:nvSpPr>
        <p:spPr>
          <a:xfrm>
            <a:off x="4404656" y="4519558"/>
            <a:ext cx="3361668" cy="441324"/>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3"/>
          <p:cNvSpPr txBox="1">
            <a:spLocks noGrp="1"/>
          </p:cNvSpPr>
          <p:nvPr>
            <p:ph type="body" idx="4"/>
          </p:nvPr>
        </p:nvSpPr>
        <p:spPr>
          <a:xfrm>
            <a:off x="8451960" y="4519558"/>
            <a:ext cx="3044715" cy="441324"/>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800"/>
              <a:buNone/>
              <a:defRPr sz="1800" b="1" i="0">
                <a:solidFill>
                  <a:schemeClr val="accent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3"/>
          <p:cNvSpPr txBox="1">
            <a:spLocks noGrp="1"/>
          </p:cNvSpPr>
          <p:nvPr>
            <p:ph type="body" idx="5"/>
          </p:nvPr>
        </p:nvSpPr>
        <p:spPr>
          <a:xfrm>
            <a:off x="695325" y="4845379"/>
            <a:ext cx="3232098"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3"/>
          <p:cNvSpPr txBox="1">
            <a:spLocks noGrp="1"/>
          </p:cNvSpPr>
          <p:nvPr>
            <p:ph type="body" idx="6"/>
          </p:nvPr>
        </p:nvSpPr>
        <p:spPr>
          <a:xfrm>
            <a:off x="4404656" y="4845379"/>
            <a:ext cx="3361668"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3"/>
          <p:cNvSpPr txBox="1">
            <a:spLocks noGrp="1"/>
          </p:cNvSpPr>
          <p:nvPr>
            <p:ph type="body" idx="7"/>
          </p:nvPr>
        </p:nvSpPr>
        <p:spPr>
          <a:xfrm>
            <a:off x="8451960" y="4845379"/>
            <a:ext cx="3044715"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400"/>
              <a:buNone/>
              <a:defRPr sz="1400" b="1" i="0">
                <a:solidFill>
                  <a:schemeClr val="accent3"/>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3"/>
          <p:cNvSpPr txBox="1">
            <a:spLocks noGrp="1"/>
          </p:cNvSpPr>
          <p:nvPr>
            <p:ph type="body" idx="8"/>
          </p:nvPr>
        </p:nvSpPr>
        <p:spPr>
          <a:xfrm>
            <a:off x="695325" y="5160690"/>
            <a:ext cx="3232098"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300"/>
              <a:buNone/>
              <a:defRPr sz="13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3"/>
          <p:cNvSpPr txBox="1">
            <a:spLocks noGrp="1"/>
          </p:cNvSpPr>
          <p:nvPr>
            <p:ph type="body" idx="9"/>
          </p:nvPr>
        </p:nvSpPr>
        <p:spPr>
          <a:xfrm>
            <a:off x="4404656" y="5160690"/>
            <a:ext cx="3361668"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300"/>
              <a:buNone/>
              <a:defRPr sz="13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3"/>
          <p:cNvSpPr txBox="1">
            <a:spLocks noGrp="1"/>
          </p:cNvSpPr>
          <p:nvPr>
            <p:ph type="body" idx="13"/>
          </p:nvPr>
        </p:nvSpPr>
        <p:spPr>
          <a:xfrm>
            <a:off x="8451960" y="5160690"/>
            <a:ext cx="3044715" cy="38877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00"/>
              </a:spcBef>
              <a:spcAft>
                <a:spcPts val="0"/>
              </a:spcAft>
              <a:buSzPts val="1300"/>
              <a:buNone/>
              <a:defRPr sz="1300">
                <a:solidFill>
                  <a:schemeClr val="dk1"/>
                </a:solidFill>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3"/>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gradFill>
            <a:gsLst>
              <a:gs pos="0">
                <a:srgbClr val="CEF5F5"/>
              </a:gs>
              <a:gs pos="100000">
                <a:schemeClr val="accent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 name="Google Shape;105;p13"/>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
        <p:nvSpPr>
          <p:cNvPr id="106" name="Google Shape;106;p13"/>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 name="Google Shape;107;p13"/>
          <p:cNvSpPr>
            <a:spLocks noGrp="1"/>
          </p:cNvSpPr>
          <p:nvPr>
            <p:ph type="pic" idx="14"/>
          </p:nvPr>
        </p:nvSpPr>
        <p:spPr>
          <a:xfrm>
            <a:off x="-1" y="2057010"/>
            <a:ext cx="4068000" cy="2070345"/>
          </a:xfrm>
          <a:prstGeom prst="rect">
            <a:avLst/>
          </a:prstGeom>
          <a:solidFill>
            <a:srgbClr val="F2F2F2"/>
          </a:solidFill>
          <a:ln>
            <a:noFill/>
          </a:ln>
        </p:spPr>
      </p:sp>
      <p:sp>
        <p:nvSpPr>
          <p:cNvPr id="108" name="Google Shape;108;p13"/>
          <p:cNvSpPr>
            <a:spLocks noGrp="1"/>
          </p:cNvSpPr>
          <p:nvPr>
            <p:ph type="pic" idx="15"/>
          </p:nvPr>
        </p:nvSpPr>
        <p:spPr>
          <a:xfrm>
            <a:off x="4070698" y="2057010"/>
            <a:ext cx="4068000" cy="2070345"/>
          </a:xfrm>
          <a:prstGeom prst="rect">
            <a:avLst/>
          </a:prstGeom>
          <a:solidFill>
            <a:srgbClr val="F2F2F2"/>
          </a:solidFill>
          <a:ln>
            <a:noFill/>
          </a:ln>
        </p:spPr>
      </p:sp>
      <p:sp>
        <p:nvSpPr>
          <p:cNvPr id="109" name="Google Shape;109;p13"/>
          <p:cNvSpPr>
            <a:spLocks noGrp="1"/>
          </p:cNvSpPr>
          <p:nvPr>
            <p:ph type="pic" idx="16"/>
          </p:nvPr>
        </p:nvSpPr>
        <p:spPr>
          <a:xfrm>
            <a:off x="8141396" y="2057010"/>
            <a:ext cx="4068000" cy="2070345"/>
          </a:xfrm>
          <a:prstGeom prst="rect">
            <a:avLst/>
          </a:prstGeom>
          <a:solidFill>
            <a:srgbClr val="F2F2F2"/>
          </a:solidFill>
          <a:ln>
            <a:noFill/>
          </a:ln>
        </p:spPr>
      </p:sp>
      <p:sp>
        <p:nvSpPr>
          <p:cNvPr id="110" name="Google Shape;110;p13"/>
          <p:cNvSpPr txBox="1">
            <a:spLocks noGrp="1"/>
          </p:cNvSpPr>
          <p:nvPr>
            <p:ph type="body" idx="17"/>
          </p:nvPr>
        </p:nvSpPr>
        <p:spPr>
          <a:xfrm>
            <a:off x="706438" y="6488113"/>
            <a:ext cx="3511550" cy="169862"/>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300"/>
              </a:spcBef>
              <a:spcAft>
                <a:spcPts val="0"/>
              </a:spcAft>
              <a:buSzPts val="900"/>
              <a:buNone/>
              <a:defRPr sz="900">
                <a:latin typeface="Arial"/>
                <a:ea typeface="Arial"/>
                <a:cs typeface="Arial"/>
                <a:sym typeface="Arial"/>
              </a:defRPr>
            </a:lvl1pPr>
            <a:lvl2pPr marL="914400" lvl="1" indent="-342900" algn="l">
              <a:lnSpc>
                <a:spcPct val="110000"/>
              </a:lnSpc>
              <a:spcBef>
                <a:spcPts val="300"/>
              </a:spcBef>
              <a:spcAft>
                <a:spcPts val="0"/>
              </a:spcAft>
              <a:buClr>
                <a:schemeClr val="dk1"/>
              </a:buClr>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300"/>
              </a:spcBef>
              <a:spcAft>
                <a:spcPts val="0"/>
              </a:spcAft>
              <a:buClr>
                <a:schemeClr val="dk1"/>
              </a:buClr>
              <a:buSzPts val="1800"/>
              <a:buChar char="–"/>
              <a:defRPr/>
            </a:lvl4pPr>
            <a:lvl5pPr marL="2286000" lvl="4" indent="-320039" algn="l">
              <a:lnSpc>
                <a:spcPct val="110000"/>
              </a:lnSpc>
              <a:spcBef>
                <a:spcPts val="300"/>
              </a:spcBef>
              <a:spcAft>
                <a:spcPts val="0"/>
              </a:spcAft>
              <a:buClr>
                <a:schemeClr val="dk1"/>
              </a:buClr>
              <a:buSzPts val="144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rot="10800000" flipH="1">
            <a:off x="0" y="6117382"/>
            <a:ext cx="12192000" cy="740618"/>
          </a:xfrm>
          <a:custGeom>
            <a:avLst/>
            <a:gdLst/>
            <a:ahLst/>
            <a:cxnLst/>
            <a:rect l="l" t="t" r="r" b="b"/>
            <a:pathLst>
              <a:path w="12189036" h="740618" extrusionOk="0">
                <a:moveTo>
                  <a:pt x="0" y="693328"/>
                </a:moveTo>
                <a:cubicBezTo>
                  <a:pt x="0" y="693328"/>
                  <a:pt x="2345865" y="799731"/>
                  <a:pt x="6539217" y="693328"/>
                </a:cubicBezTo>
                <a:cubicBezTo>
                  <a:pt x="6539217" y="693328"/>
                  <a:pt x="10098223" y="595216"/>
                  <a:pt x="12189036" y="696257"/>
                </a:cubicBezTo>
                <a:lnTo>
                  <a:pt x="12189036" y="0"/>
                </a:lnTo>
                <a:lnTo>
                  <a:pt x="0" y="0"/>
                </a:lnTo>
                <a:lnTo>
                  <a:pt x="0" y="693328"/>
                </a:lnTo>
                <a:close/>
              </a:path>
            </a:pathLst>
          </a:custGeom>
          <a:gradFill>
            <a:gsLst>
              <a:gs pos="58000">
                <a:srgbClr val="346BA4"/>
              </a:gs>
              <a:gs pos="0">
                <a:srgbClr val="40178D"/>
              </a:gs>
              <a:gs pos="100000">
                <a:schemeClr val="accent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11;p1"/>
          <p:cNvSpPr txBox="1"/>
          <p:nvPr/>
        </p:nvSpPr>
        <p:spPr>
          <a:xfrm>
            <a:off x="115615" y="6453352"/>
            <a:ext cx="48347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00">
                <a:solidFill>
                  <a:schemeClr val="bg1"/>
                </a:solidFill>
                <a:latin typeface="Arial"/>
                <a:ea typeface="Arial"/>
                <a:cs typeface="Arial"/>
                <a:sym typeface="Arial"/>
              </a:rPr>
              <a:t>‹#›</a:t>
            </a:fld>
            <a:endParaRPr sz="1000" dirty="0">
              <a:solidFill>
                <a:schemeClr val="bg1"/>
              </a:solidFill>
              <a:latin typeface="Arial"/>
              <a:ea typeface="Arial"/>
              <a:cs typeface="Arial"/>
              <a:sym typeface="Arial"/>
            </a:endParaRPr>
          </a:p>
        </p:txBody>
      </p:sp>
      <p:sp>
        <p:nvSpPr>
          <p:cNvPr id="12" name="Google Shape;12;p1"/>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13;p1"/>
          <p:cNvSpPr txBox="1">
            <a:spLocks noGrp="1"/>
          </p:cNvSpPr>
          <p:nvPr>
            <p:ph type="title"/>
          </p:nvPr>
        </p:nvSpPr>
        <p:spPr>
          <a:xfrm>
            <a:off x="695325" y="549276"/>
            <a:ext cx="10801350" cy="648904"/>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1"/>
          <p:cNvSpPr txBox="1">
            <a:spLocks noGrp="1"/>
          </p:cNvSpPr>
          <p:nvPr>
            <p:ph type="body" idx="1"/>
          </p:nvPr>
        </p:nvSpPr>
        <p:spPr>
          <a:xfrm>
            <a:off x="695325" y="1989137"/>
            <a:ext cx="10801350" cy="3744913"/>
          </a:xfrm>
          <a:prstGeom prst="rect">
            <a:avLst/>
          </a:prstGeom>
          <a:noFill/>
          <a:ln>
            <a:noFill/>
          </a:ln>
        </p:spPr>
        <p:txBody>
          <a:bodyPr spcFirstLastPara="1" wrap="square" lIns="0" tIns="0" rIns="0" bIns="0" anchor="t" anchorCtr="0">
            <a:noAutofit/>
          </a:bodyPr>
          <a:lstStyle>
            <a:lvl1pPr marL="457200" marR="0" lvl="0" indent="-311150" algn="l" rtl="0">
              <a:lnSpc>
                <a:spcPct val="110000"/>
              </a:lnSpc>
              <a:spcBef>
                <a:spcPts val="300"/>
              </a:spcBef>
              <a:spcAft>
                <a:spcPts val="0"/>
              </a:spcAft>
              <a:buClr>
                <a:schemeClr val="accent1"/>
              </a:buClr>
              <a:buSzPts val="1300"/>
              <a:buFont typeface="Courier New"/>
              <a:buChar char="o"/>
              <a:defRPr sz="1300" b="0" i="0" u="none" strike="noStrike" cap="none">
                <a:solidFill>
                  <a:schemeClr val="dk1"/>
                </a:solidFill>
                <a:latin typeface="Arial"/>
                <a:ea typeface="Arial"/>
                <a:cs typeface="Arial"/>
                <a:sym typeface="Arial"/>
              </a:defRPr>
            </a:lvl1pPr>
            <a:lvl2pPr marL="914400" marR="0" lvl="1" indent="-311150" algn="l" rtl="0">
              <a:lnSpc>
                <a:spcPct val="110000"/>
              </a:lnSpc>
              <a:spcBef>
                <a:spcPts val="3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2pPr>
            <a:lvl3pPr marL="1371600" marR="0" lvl="2" indent="-311150" algn="l" rtl="0">
              <a:lnSpc>
                <a:spcPct val="110000"/>
              </a:lnSpc>
              <a:spcBef>
                <a:spcPts val="30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3pPr>
            <a:lvl4pPr marL="1828800" marR="0" lvl="3" indent="-311150" algn="l" rtl="0">
              <a:lnSpc>
                <a:spcPct val="110000"/>
              </a:lnSpc>
              <a:spcBef>
                <a:spcPts val="300"/>
              </a:spcBef>
              <a:spcAft>
                <a:spcPts val="0"/>
              </a:spcAft>
              <a:buClr>
                <a:schemeClr val="dk1"/>
              </a:buClr>
              <a:buSzPts val="1300"/>
              <a:buFont typeface="Century Gothic"/>
              <a:buChar char="–"/>
              <a:defRPr sz="1300" b="0" i="0" u="none" strike="noStrike" cap="none">
                <a:solidFill>
                  <a:schemeClr val="dk1"/>
                </a:solidFill>
                <a:latin typeface="Arial"/>
                <a:ea typeface="Arial"/>
                <a:cs typeface="Arial"/>
                <a:sym typeface="Arial"/>
              </a:defRPr>
            </a:lvl4pPr>
            <a:lvl5pPr marL="2286000" marR="0" lvl="4" indent="-294639" algn="l" rtl="0">
              <a:lnSpc>
                <a:spcPct val="110000"/>
              </a:lnSpc>
              <a:spcBef>
                <a:spcPts val="300"/>
              </a:spcBef>
              <a:spcAft>
                <a:spcPts val="0"/>
              </a:spcAft>
              <a:buClr>
                <a:schemeClr val="dk1"/>
              </a:buClr>
              <a:buSzPts val="10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 name="Google Shape;15;p1"/>
          <p:cNvSpPr txBox="1">
            <a:spLocks noGrp="1"/>
          </p:cNvSpPr>
          <p:nvPr>
            <p:ph type="ftr" idx="11"/>
          </p:nvPr>
        </p:nvSpPr>
        <p:spPr>
          <a:xfrm>
            <a:off x="695325" y="5734050"/>
            <a:ext cx="10801350" cy="36512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900">
                <a:solidFill>
                  <a:srgbClr val="94949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6"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2" r:id="rId41"/>
    <p:sldLayoutId id="2147483693" r:id="rId42"/>
    <p:sldLayoutId id="2147483694" r:id="rId43"/>
    <p:sldLayoutId id="2147483695" r:id="rId44"/>
    <p:sldLayoutId id="2147483696" r:id="rId45"/>
    <p:sldLayoutId id="2147483697" r:id="rId46"/>
    <p:sldLayoutId id="2147483698" r:id="rId47"/>
    <p:sldLayoutId id="2147483699" r:id="rId48"/>
    <p:sldLayoutId id="2147483849" r:id="rId49"/>
    <p:sldLayoutId id="2147483850" r:id="rId50"/>
    <p:sldLayoutId id="2147483851" r:id="rId51"/>
    <p:sldLayoutId id="2147483852" r:id="rId52"/>
    <p:sldLayoutId id="2147483853" r:id="rId53"/>
    <p:sldLayoutId id="2147483854" r:id="rId5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8">
          <p15:clr>
            <a:srgbClr val="F26B43"/>
          </p15:clr>
        </p15:guide>
        <p15:guide id="4" pos="7242">
          <p15:clr>
            <a:srgbClr val="F26B43"/>
          </p15:clr>
        </p15:guide>
        <p15:guide id="5" pos="7469">
          <p15:clr>
            <a:srgbClr val="F26B43"/>
          </p15:clr>
        </p15:guide>
        <p15:guide id="6" orient="horz" pos="3838">
          <p15:clr>
            <a:srgbClr val="F26B43"/>
          </p15:clr>
        </p15:guide>
        <p15:guide id="7" orient="horz" pos="3612">
          <p15:clr>
            <a:srgbClr val="F26B43"/>
          </p15:clr>
        </p15:guide>
        <p15:guide id="8" orient="horz" pos="346">
          <p15:clr>
            <a:srgbClr val="F26B43"/>
          </p15:clr>
        </p15:guide>
        <p15:guide id="9" orient="horz" pos="686">
          <p15:clr>
            <a:srgbClr val="F26B43"/>
          </p15:clr>
        </p15:guide>
        <p15:guide id="10" orient="horz" pos="935">
          <p15:clr>
            <a:srgbClr val="F26B43"/>
          </p15:clr>
        </p15:guide>
        <p15:guide id="11" orient="horz" pos="1253">
          <p15:clr>
            <a:srgbClr val="F26B43"/>
          </p15:clr>
        </p15:guide>
        <p15:guide id="12" pos="3704">
          <p15:clr>
            <a:srgbClr val="F26B43"/>
          </p15:clr>
        </p15:guide>
        <p15:guide id="13" pos="39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5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FF7_9178500F.xml"/><Relationship Id="rId7"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49.xml"/><Relationship Id="rId6" Type="http://schemas.openxmlformats.org/officeDocument/2006/relationships/image" Target="../media/image33.emf"/><Relationship Id="rId5" Type="http://schemas.openxmlformats.org/officeDocument/2006/relationships/image" Target="../media/image32.jp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microsoft.com/office/2018/10/relationships/comments" Target="../comments/modernComment_FFF_F09D38BA.xml"/><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14.png"/><Relationship Id="rId2" Type="http://schemas.openxmlformats.org/officeDocument/2006/relationships/notesSlide" Target="../notesSlides/notesSlide11.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49.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000_FA32D6C2.xml"/><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image" Target="../media/image34.emf"/><Relationship Id="rId5" Type="http://schemas.openxmlformats.org/officeDocument/2006/relationships/image" Target="../media/image56.gif"/><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microsoft.com/office/2018/10/relationships/comments" Target="../comments/modernComment_1005_CFC64C26.xml"/><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14.png"/><Relationship Id="rId2" Type="http://schemas.openxmlformats.org/officeDocument/2006/relationships/notesSlide" Target="../notesSlides/notesSlide13.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49.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7.png"/><Relationship Id="rId21" Type="http://schemas.openxmlformats.org/officeDocument/2006/relationships/image" Target="../media/image46.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14.xml"/><Relationship Id="rId16" Type="http://schemas.openxmlformats.org/officeDocument/2006/relationships/image" Target="../media/image69.png"/><Relationship Id="rId20" Type="http://schemas.openxmlformats.org/officeDocument/2006/relationships/image" Target="../media/image73.jpg"/><Relationship Id="rId1" Type="http://schemas.openxmlformats.org/officeDocument/2006/relationships/slideLayout" Target="../slideLayouts/slideLayout49.xml"/><Relationship Id="rId6" Type="http://schemas.openxmlformats.org/officeDocument/2006/relationships/image" Target="../media/image59.jp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14.png"/><Relationship Id="rId9" Type="http://schemas.openxmlformats.org/officeDocument/2006/relationships/image" Target="../media/image62.png"/><Relationship Id="rId1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18/10/relationships/comments" Target="../comments/modernComment_1004_18B9C3A9.xml"/><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46.png"/><Relationship Id="rId11" Type="http://schemas.openxmlformats.org/officeDocument/2006/relationships/image" Target="../media/image78.png"/><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image" Target="../media/image14.png"/><Relationship Id="rId9"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4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38.xml"/><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9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2.png"/><Relationship Id="rId5" Type="http://schemas.openxmlformats.org/officeDocument/2006/relationships/image" Target="../media/image91.tiff"/><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6.png"/><Relationship Id="rId7"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95.png"/><Relationship Id="rId5" Type="http://schemas.openxmlformats.org/officeDocument/2006/relationships/image" Target="../media/image82.png"/><Relationship Id="rId4" Type="http://schemas.openxmlformats.org/officeDocument/2006/relationships/image" Target="../media/image12.jpg"/></Relationships>
</file>

<file path=ppt/slides/_rels/slide2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4.xml"/><Relationship Id="rId1" Type="http://schemas.openxmlformats.org/officeDocument/2006/relationships/slideLayout" Target="../slideLayouts/slideLayout52.xml"/><Relationship Id="rId5" Type="http://schemas.openxmlformats.org/officeDocument/2006/relationships/image" Target="../media/image99.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5.xml"/><Relationship Id="rId1" Type="http://schemas.openxmlformats.org/officeDocument/2006/relationships/slideLayout" Target="../slideLayouts/slideLayout52.xml"/><Relationship Id="rId5" Type="http://schemas.openxmlformats.org/officeDocument/2006/relationships/image" Target="../media/image101.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3.png"/><Relationship Id="rId7"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52.xml"/><Relationship Id="rId6" Type="http://schemas.openxmlformats.org/officeDocument/2006/relationships/image" Target="../media/image107.png"/><Relationship Id="rId5" Type="http://schemas.openxmlformats.org/officeDocument/2006/relationships/image" Target="../media/image106.jpg"/><Relationship Id="rId4" Type="http://schemas.openxmlformats.org/officeDocument/2006/relationships/image" Target="../media/image105.png"/><Relationship Id="rId9" Type="http://schemas.openxmlformats.org/officeDocument/2006/relationships/image" Target="../media/image110.png"/></Relationships>
</file>

<file path=ppt/slides/_rels/slide33.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hyperlink" Target="https://www.instagram.com/p/COYJz8xLqoD/" TargetMode="External"/><Relationship Id="rId3" Type="http://schemas.openxmlformats.org/officeDocument/2006/relationships/image" Target="../media/image3.png"/><Relationship Id="rId7" Type="http://schemas.openxmlformats.org/officeDocument/2006/relationships/hyperlink" Target="https://www.instagram.com/p/CMu4xVer1A4/" TargetMode="External"/><Relationship Id="rId12" Type="http://schemas.openxmlformats.org/officeDocument/2006/relationships/image" Target="../media/image116.jpeg"/><Relationship Id="rId2" Type="http://schemas.openxmlformats.org/officeDocument/2006/relationships/notesSlide" Target="../notesSlides/notesSlide27.xml"/><Relationship Id="rId16" Type="http://schemas.openxmlformats.org/officeDocument/2006/relationships/image" Target="../media/image118.png"/><Relationship Id="rId1" Type="http://schemas.openxmlformats.org/officeDocument/2006/relationships/slideLayout" Target="../slideLayouts/slideLayout52.xml"/><Relationship Id="rId6" Type="http://schemas.openxmlformats.org/officeDocument/2006/relationships/image" Target="../media/image113.png"/><Relationship Id="rId11" Type="http://schemas.openxmlformats.org/officeDocument/2006/relationships/hyperlink" Target="https://www.instagram.com/p/CL5eQDglFy-/" TargetMode="External"/><Relationship Id="rId5" Type="http://schemas.openxmlformats.org/officeDocument/2006/relationships/image" Target="../media/image112.png"/><Relationship Id="rId15" Type="http://schemas.openxmlformats.org/officeDocument/2006/relationships/hyperlink" Target="https://www.instagram.com/p/CIO__BwJan5/" TargetMode="External"/><Relationship Id="rId10" Type="http://schemas.openxmlformats.org/officeDocument/2006/relationships/image" Target="../media/image115.jpeg"/><Relationship Id="rId4" Type="http://schemas.openxmlformats.org/officeDocument/2006/relationships/image" Target="../media/image111.png"/><Relationship Id="rId9" Type="http://schemas.openxmlformats.org/officeDocument/2006/relationships/hyperlink" Target="https://www.instagram.com/p/CLJupeegxhs/" TargetMode="External"/><Relationship Id="rId1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8.xml"/><Relationship Id="rId1" Type="http://schemas.openxmlformats.org/officeDocument/2006/relationships/slideLayout" Target="../slideLayouts/slideLayout5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notesSlide" Target="../notesSlides/notesSlide30.xml"/><Relationship Id="rId1" Type="http://schemas.openxmlformats.org/officeDocument/2006/relationships/slideLayout" Target="../slideLayouts/slideLayout5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71485" y="5847588"/>
            <a:ext cx="3110064" cy="649226"/>
          </a:xfrm>
          <a:prstGeom prst="rect">
            <a:avLst/>
          </a:prstGeom>
        </p:spPr>
      </p:pic>
      <p:grpSp>
        <p:nvGrpSpPr>
          <p:cNvPr id="4" name="Group 4"/>
          <p:cNvGrpSpPr>
            <a:grpSpLocks noChangeAspect="1"/>
          </p:cNvGrpSpPr>
          <p:nvPr/>
        </p:nvGrpSpPr>
        <p:grpSpPr>
          <a:xfrm>
            <a:off x="1673998" y="2858056"/>
            <a:ext cx="2065345" cy="2065345"/>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5"/>
              <a:stretch>
                <a:fillRect l="-30101" t="-28510" r="-28852" b="-30411"/>
              </a:stretch>
            </a:blipFill>
          </p:spPr>
        </p:sp>
      </p:grpSp>
      <p:sp>
        <p:nvSpPr>
          <p:cNvPr id="6" name="TextBox 6"/>
          <p:cNvSpPr txBox="1"/>
          <p:nvPr/>
        </p:nvSpPr>
        <p:spPr>
          <a:xfrm>
            <a:off x="5439380" y="3756075"/>
            <a:ext cx="5078622" cy="694614"/>
          </a:xfrm>
          <a:prstGeom prst="rect">
            <a:avLst/>
          </a:prstGeom>
        </p:spPr>
        <p:txBody>
          <a:bodyPr lIns="0" tIns="0" rIns="0" bIns="0" rtlCol="0" anchor="t">
            <a:spAutoFit/>
          </a:bodyPr>
          <a:lstStyle/>
          <a:p>
            <a:pPr>
              <a:lnSpc>
                <a:spcPts val="2800"/>
              </a:lnSpc>
            </a:pPr>
            <a:r>
              <a:rPr lang="en-US" sz="2000">
                <a:solidFill>
                  <a:srgbClr val="FFFFFF"/>
                </a:solidFill>
                <a:latin typeface="Open Sans"/>
              </a:rPr>
              <a:t>Senior Director &amp; Partner</a:t>
            </a:r>
          </a:p>
          <a:p>
            <a:pPr>
              <a:lnSpc>
                <a:spcPts val="2800"/>
              </a:lnSpc>
            </a:pPr>
            <a:r>
              <a:rPr lang="en-US" sz="2000">
                <a:solidFill>
                  <a:srgbClr val="FFFFFF"/>
                </a:solidFill>
                <a:latin typeface="Open Sans"/>
              </a:rPr>
              <a:t>Meltwater</a:t>
            </a:r>
          </a:p>
        </p:txBody>
      </p:sp>
      <p:sp>
        <p:nvSpPr>
          <p:cNvPr id="7" name="TextBox 7"/>
          <p:cNvSpPr txBox="1"/>
          <p:nvPr/>
        </p:nvSpPr>
        <p:spPr>
          <a:xfrm>
            <a:off x="5439380" y="3282432"/>
            <a:ext cx="3300913" cy="394660"/>
          </a:xfrm>
          <a:prstGeom prst="rect">
            <a:avLst/>
          </a:prstGeom>
        </p:spPr>
        <p:txBody>
          <a:bodyPr lIns="0" tIns="0" rIns="0" bIns="0" rtlCol="0" anchor="t">
            <a:spAutoFit/>
          </a:bodyPr>
          <a:lstStyle/>
          <a:p>
            <a:pPr>
              <a:lnSpc>
                <a:spcPts val="3267"/>
              </a:lnSpc>
            </a:pPr>
            <a:r>
              <a:rPr lang="en-US" sz="2333">
                <a:solidFill>
                  <a:srgbClr val="FFFFFF"/>
                </a:solidFill>
                <a:latin typeface="Open Sans"/>
              </a:rPr>
              <a:t>MIMRAH MAHMOOD</a:t>
            </a:r>
          </a:p>
        </p:txBody>
      </p:sp>
      <p:sp>
        <p:nvSpPr>
          <p:cNvPr id="8" name="TextBox 8"/>
          <p:cNvSpPr txBox="1"/>
          <p:nvPr/>
        </p:nvSpPr>
        <p:spPr>
          <a:xfrm>
            <a:off x="317219" y="384805"/>
            <a:ext cx="11557563" cy="1044132"/>
          </a:xfrm>
          <a:prstGeom prst="rect">
            <a:avLst/>
          </a:prstGeom>
        </p:spPr>
        <p:txBody>
          <a:bodyPr lIns="0" tIns="0" rIns="0" bIns="0" rtlCol="0" anchor="t">
            <a:spAutoFit/>
          </a:bodyPr>
          <a:lstStyle/>
          <a:p>
            <a:pPr algn="ctr">
              <a:lnSpc>
                <a:spcPts val="4200"/>
              </a:lnSpc>
            </a:pPr>
            <a:r>
              <a:rPr lang="en-US" sz="3000" b="1" dirty="0">
                <a:solidFill>
                  <a:srgbClr val="FFFFFF"/>
                </a:solidFill>
                <a:latin typeface="Fira Sans" panose="020B0503050000020004" pitchFamily="34" charset="0"/>
              </a:rPr>
              <a:t>Keynote | [Social Intelligence Maturity] Building Social Maturity For Your </a:t>
            </a:r>
            <a:r>
              <a:rPr lang="en-US" sz="3000" b="1" dirty="0" err="1">
                <a:solidFill>
                  <a:srgbClr val="FFFFFF"/>
                </a:solidFill>
                <a:latin typeface="Fira Sans" panose="020B0503050000020004" pitchFamily="34" charset="0"/>
              </a:rPr>
              <a:t>Organisation</a:t>
            </a:r>
            <a:endParaRPr lang="en-US" sz="3000" b="1" dirty="0">
              <a:solidFill>
                <a:srgbClr val="FFFFFF"/>
              </a:solidFill>
              <a:latin typeface="Fira Sans" panose="020B0503050000020004" pitchFamily="34" charset="0"/>
            </a:endParaRPr>
          </a:p>
        </p:txBody>
      </p:sp>
      <p:grpSp>
        <p:nvGrpSpPr>
          <p:cNvPr id="9" name="Group 9"/>
          <p:cNvGrpSpPr>
            <a:grpSpLocks noChangeAspect="1"/>
          </p:cNvGrpSpPr>
          <p:nvPr/>
        </p:nvGrpSpPr>
        <p:grpSpPr>
          <a:xfrm>
            <a:off x="3424140" y="2158531"/>
            <a:ext cx="1462556" cy="1462550"/>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grpSp>
      <p:pic>
        <p:nvPicPr>
          <p:cNvPr id="11" name="Picture 11"/>
          <p:cNvPicPr>
            <a:picLocks noChangeAspect="1"/>
          </p:cNvPicPr>
          <p:nvPr/>
        </p:nvPicPr>
        <p:blipFill>
          <a:blip r:embed="rId7"/>
          <a:srcRect t="20657" b="20657"/>
          <a:stretch>
            <a:fillRect/>
          </a:stretch>
        </p:blipFill>
        <p:spPr>
          <a:xfrm>
            <a:off x="90572" y="6033498"/>
            <a:ext cx="2547389" cy="747463"/>
          </a:xfrm>
          <a:prstGeom prst="rect">
            <a:avLst/>
          </a:prstGeom>
        </p:spPr>
      </p:pic>
      <p:grpSp>
        <p:nvGrpSpPr>
          <p:cNvPr id="12" name="Group 12"/>
          <p:cNvGrpSpPr/>
          <p:nvPr/>
        </p:nvGrpSpPr>
        <p:grpSpPr>
          <a:xfrm>
            <a:off x="2705123" y="6494972"/>
            <a:ext cx="9646025" cy="363028"/>
            <a:chOff x="0" y="0"/>
            <a:chExt cx="3810775" cy="143418"/>
          </a:xfrm>
        </p:grpSpPr>
        <p:sp>
          <p:nvSpPr>
            <p:cNvPr id="13" name="Freeform 13"/>
            <p:cNvSpPr/>
            <p:nvPr/>
          </p:nvSpPr>
          <p:spPr>
            <a:xfrm>
              <a:off x="0" y="0"/>
              <a:ext cx="3810776" cy="143418"/>
            </a:xfrm>
            <a:custGeom>
              <a:avLst/>
              <a:gdLst/>
              <a:ahLst/>
              <a:cxnLst/>
              <a:rect l="l" t="t" r="r" b="b"/>
              <a:pathLst>
                <a:path w="3810776" h="143418">
                  <a:moveTo>
                    <a:pt x="0" y="0"/>
                  </a:moveTo>
                  <a:lnTo>
                    <a:pt x="3810776" y="0"/>
                  </a:lnTo>
                  <a:lnTo>
                    <a:pt x="3810776" y="143418"/>
                  </a:lnTo>
                  <a:lnTo>
                    <a:pt x="0" y="143418"/>
                  </a:lnTo>
                  <a:close/>
                </a:path>
              </a:pathLst>
            </a:custGeom>
            <a:solidFill>
              <a:srgbClr val="FFFFFF"/>
            </a:solidFill>
          </p:spPr>
        </p:sp>
        <p:sp>
          <p:nvSpPr>
            <p:cNvPr id="14" name="TextBox 14"/>
            <p:cNvSpPr txBox="1"/>
            <p:nvPr/>
          </p:nvSpPr>
          <p:spPr>
            <a:xfrm>
              <a:off x="0" y="-38100"/>
              <a:ext cx="812800" cy="850900"/>
            </a:xfrm>
            <a:prstGeom prst="rect">
              <a:avLst/>
            </a:prstGeom>
          </p:spPr>
          <p:txBody>
            <a:bodyPr lIns="33867" tIns="33867" rIns="33867" bIns="33867" rtlCol="0" anchor="ctr"/>
            <a:lstStyle/>
            <a:p>
              <a:pPr algn="ctr">
                <a:lnSpc>
                  <a:spcPts val="2239"/>
                </a:lnSpc>
              </a:pPr>
              <a:endParaRPr sz="933"/>
            </a:p>
          </p:txBody>
        </p:sp>
      </p:grpSp>
      <p:grpSp>
        <p:nvGrpSpPr>
          <p:cNvPr id="15" name="Group 15"/>
          <p:cNvGrpSpPr/>
          <p:nvPr/>
        </p:nvGrpSpPr>
        <p:grpSpPr>
          <a:xfrm>
            <a:off x="-693134" y="5972124"/>
            <a:ext cx="3834177" cy="1475887"/>
            <a:chOff x="0" y="0"/>
            <a:chExt cx="1514737" cy="583067"/>
          </a:xfrm>
        </p:grpSpPr>
        <p:sp>
          <p:nvSpPr>
            <p:cNvPr id="16" name="Freeform 16"/>
            <p:cNvSpPr/>
            <p:nvPr/>
          </p:nvSpPr>
          <p:spPr>
            <a:xfrm>
              <a:off x="0" y="0"/>
              <a:ext cx="1514737" cy="583067"/>
            </a:xfrm>
            <a:custGeom>
              <a:avLst/>
              <a:gdLst/>
              <a:ahLst/>
              <a:cxnLst/>
              <a:rect l="l" t="t" r="r" b="b"/>
              <a:pathLst>
                <a:path w="1514737" h="583067">
                  <a:moveTo>
                    <a:pt x="203200" y="0"/>
                  </a:moveTo>
                  <a:lnTo>
                    <a:pt x="1311537" y="0"/>
                  </a:lnTo>
                  <a:lnTo>
                    <a:pt x="1514737" y="583067"/>
                  </a:lnTo>
                  <a:lnTo>
                    <a:pt x="0" y="583067"/>
                  </a:lnTo>
                  <a:lnTo>
                    <a:pt x="203200" y="0"/>
                  </a:lnTo>
                  <a:close/>
                </a:path>
              </a:pathLst>
            </a:custGeom>
            <a:solidFill>
              <a:srgbClr val="859F7F"/>
            </a:solidFill>
          </p:spPr>
        </p:sp>
        <p:sp>
          <p:nvSpPr>
            <p:cNvPr id="17" name="TextBox 17"/>
            <p:cNvSpPr txBox="1"/>
            <p:nvPr/>
          </p:nvSpPr>
          <p:spPr>
            <a:xfrm>
              <a:off x="127000" y="-38100"/>
              <a:ext cx="558800" cy="647700"/>
            </a:xfrm>
            <a:prstGeom prst="rect">
              <a:avLst/>
            </a:prstGeom>
          </p:spPr>
          <p:txBody>
            <a:bodyPr lIns="33867" tIns="33867" rIns="33867" bIns="33867" rtlCol="0" anchor="ctr"/>
            <a:lstStyle/>
            <a:p>
              <a:pPr algn="ctr">
                <a:lnSpc>
                  <a:spcPts val="2239"/>
                </a:lnSpc>
              </a:pPr>
              <a:endParaRPr sz="933"/>
            </a:p>
          </p:txBody>
        </p:sp>
      </p:grpSp>
      <p:pic>
        <p:nvPicPr>
          <p:cNvPr id="18" name="Picture 18"/>
          <p:cNvPicPr>
            <a:picLocks noChangeAspect="1"/>
          </p:cNvPicPr>
          <p:nvPr/>
        </p:nvPicPr>
        <p:blipFill>
          <a:blip r:embed="rId7"/>
          <a:srcRect t="20657" b="20657"/>
          <a:stretch>
            <a:fillRect/>
          </a:stretch>
        </p:blipFill>
        <p:spPr>
          <a:xfrm>
            <a:off x="169008" y="6056537"/>
            <a:ext cx="2536115" cy="744155"/>
          </a:xfrm>
          <a:prstGeom prst="rect">
            <a:avLst/>
          </a:prstGeom>
        </p:spPr>
      </p:pic>
      <p:sp>
        <p:nvSpPr>
          <p:cNvPr id="19" name="TextBox 19"/>
          <p:cNvSpPr txBox="1"/>
          <p:nvPr/>
        </p:nvSpPr>
        <p:spPr>
          <a:xfrm>
            <a:off x="2874132" y="6519858"/>
            <a:ext cx="9317868" cy="276358"/>
          </a:xfrm>
          <a:prstGeom prst="rect">
            <a:avLst/>
          </a:prstGeom>
        </p:spPr>
        <p:txBody>
          <a:bodyPr wrap="square" lIns="0" tIns="0" rIns="0" bIns="0" rtlCol="0" anchor="t">
            <a:spAutoFit/>
          </a:bodyPr>
          <a:lstStyle/>
          <a:p>
            <a:pPr algn="ctr">
              <a:lnSpc>
                <a:spcPts val="2333"/>
              </a:lnSpc>
              <a:spcBef>
                <a:spcPct val="0"/>
              </a:spcBef>
            </a:pPr>
            <a:r>
              <a:rPr lang="en-US" sz="1666" b="1" dirty="0">
                <a:latin typeface="Open Sans" panose="020B0606030504020204" pitchFamily="34" charset="0"/>
                <a:ea typeface="Open Sans" panose="020B0606030504020204" pitchFamily="34" charset="0"/>
                <a:cs typeface="Open Sans" panose="020B0606030504020204" pitchFamily="34" charset="0"/>
              </a:rPr>
              <a:t>SINGAPORE | 27 OCTOBER 2022 | #THEMARTECHSUMMIT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93C534CD-1AA4-DA99-825D-6ABCBE550445}"/>
              </a:ext>
            </a:extLst>
          </p:cNvPr>
          <p:cNvSpPr/>
          <p:nvPr/>
        </p:nvSpPr>
        <p:spPr>
          <a:xfrm flipH="1">
            <a:off x="0" y="-9289"/>
            <a:ext cx="4967979" cy="6223630"/>
          </a:xfrm>
          <a:custGeom>
            <a:avLst/>
            <a:gdLst>
              <a:gd name="connsiteX0" fmla="*/ 0 w 6096000"/>
              <a:gd name="connsiteY0" fmla="*/ 0 h 6189133"/>
              <a:gd name="connsiteX1" fmla="*/ 6096000 w 6096000"/>
              <a:gd name="connsiteY1" fmla="*/ 0 h 6189133"/>
              <a:gd name="connsiteX2" fmla="*/ 6096000 w 6096000"/>
              <a:gd name="connsiteY2" fmla="*/ 6189133 h 6189133"/>
              <a:gd name="connsiteX3" fmla="*/ 0 w 6096000"/>
              <a:gd name="connsiteY3" fmla="*/ 6189133 h 6189133"/>
              <a:gd name="connsiteX4" fmla="*/ 0 w 6096000"/>
              <a:gd name="connsiteY4" fmla="*/ 0 h 6189133"/>
              <a:gd name="connsiteX0" fmla="*/ 110067 w 6206067"/>
              <a:gd name="connsiteY0" fmla="*/ 0 h 6189133"/>
              <a:gd name="connsiteX1" fmla="*/ 6206067 w 6206067"/>
              <a:gd name="connsiteY1" fmla="*/ 0 h 6189133"/>
              <a:gd name="connsiteX2" fmla="*/ 6206067 w 6206067"/>
              <a:gd name="connsiteY2" fmla="*/ 6189133 h 6189133"/>
              <a:gd name="connsiteX3" fmla="*/ 0 w 6206067"/>
              <a:gd name="connsiteY3" fmla="*/ 6189133 h 6189133"/>
              <a:gd name="connsiteX4" fmla="*/ 110067 w 6206067"/>
              <a:gd name="connsiteY4" fmla="*/ 0 h 6189133"/>
              <a:gd name="connsiteX0" fmla="*/ 110067 w 6206067"/>
              <a:gd name="connsiteY0" fmla="*/ 0 h 6189133"/>
              <a:gd name="connsiteX1" fmla="*/ 6206067 w 6206067"/>
              <a:gd name="connsiteY1" fmla="*/ 0 h 6189133"/>
              <a:gd name="connsiteX2" fmla="*/ 6206067 w 6206067"/>
              <a:gd name="connsiteY2" fmla="*/ 6189133 h 6189133"/>
              <a:gd name="connsiteX3" fmla="*/ 0 w 6206067"/>
              <a:gd name="connsiteY3" fmla="*/ 6189133 h 6189133"/>
              <a:gd name="connsiteX4" fmla="*/ 110067 w 6206067"/>
              <a:gd name="connsiteY4" fmla="*/ 0 h 6189133"/>
              <a:gd name="connsiteX0" fmla="*/ 110067 w 6206067"/>
              <a:gd name="connsiteY0" fmla="*/ 0 h 6189133"/>
              <a:gd name="connsiteX1" fmla="*/ 6206067 w 6206067"/>
              <a:gd name="connsiteY1" fmla="*/ 0 h 6189133"/>
              <a:gd name="connsiteX2" fmla="*/ 6206067 w 6206067"/>
              <a:gd name="connsiteY2" fmla="*/ 6189133 h 6189133"/>
              <a:gd name="connsiteX3" fmla="*/ 0 w 6206067"/>
              <a:gd name="connsiteY3" fmla="*/ 6189133 h 6189133"/>
              <a:gd name="connsiteX4" fmla="*/ 110067 w 6206067"/>
              <a:gd name="connsiteY4" fmla="*/ 0 h 6189133"/>
              <a:gd name="connsiteX0" fmla="*/ 110067 w 6206067"/>
              <a:gd name="connsiteY0" fmla="*/ 0 h 6189133"/>
              <a:gd name="connsiteX1" fmla="*/ 6206067 w 6206067"/>
              <a:gd name="connsiteY1" fmla="*/ 0 h 6189133"/>
              <a:gd name="connsiteX2" fmla="*/ 6206067 w 6206067"/>
              <a:gd name="connsiteY2" fmla="*/ 6189133 h 6189133"/>
              <a:gd name="connsiteX3" fmla="*/ 0 w 6206067"/>
              <a:gd name="connsiteY3" fmla="*/ 6189133 h 6189133"/>
              <a:gd name="connsiteX4" fmla="*/ 110067 w 6206067"/>
              <a:gd name="connsiteY4" fmla="*/ 0 h 6189133"/>
              <a:gd name="connsiteX0" fmla="*/ 110067 w 6206067"/>
              <a:gd name="connsiteY0" fmla="*/ 0 h 6189133"/>
              <a:gd name="connsiteX1" fmla="*/ 6206067 w 6206067"/>
              <a:gd name="connsiteY1" fmla="*/ 0 h 6189133"/>
              <a:gd name="connsiteX2" fmla="*/ 6206067 w 6206067"/>
              <a:gd name="connsiteY2" fmla="*/ 6189133 h 6189133"/>
              <a:gd name="connsiteX3" fmla="*/ 0 w 6206067"/>
              <a:gd name="connsiteY3" fmla="*/ 6189133 h 6189133"/>
              <a:gd name="connsiteX4" fmla="*/ 110067 w 6206067"/>
              <a:gd name="connsiteY4" fmla="*/ 0 h 6189133"/>
              <a:gd name="connsiteX0" fmla="*/ 186267 w 6282267"/>
              <a:gd name="connsiteY0" fmla="*/ 0 h 6189133"/>
              <a:gd name="connsiteX1" fmla="*/ 6282267 w 6282267"/>
              <a:gd name="connsiteY1" fmla="*/ 0 h 6189133"/>
              <a:gd name="connsiteX2" fmla="*/ 6282267 w 6282267"/>
              <a:gd name="connsiteY2" fmla="*/ 6189133 h 6189133"/>
              <a:gd name="connsiteX3" fmla="*/ 0 w 6282267"/>
              <a:gd name="connsiteY3" fmla="*/ 6163733 h 6189133"/>
              <a:gd name="connsiteX4" fmla="*/ 186267 w 6282267"/>
              <a:gd name="connsiteY4" fmla="*/ 0 h 6189133"/>
              <a:gd name="connsiteX0" fmla="*/ 186267 w 6282267"/>
              <a:gd name="connsiteY0" fmla="*/ 0 h 6236555"/>
              <a:gd name="connsiteX1" fmla="*/ 6282267 w 6282267"/>
              <a:gd name="connsiteY1" fmla="*/ 0 h 6236555"/>
              <a:gd name="connsiteX2" fmla="*/ 6282267 w 6282267"/>
              <a:gd name="connsiteY2" fmla="*/ 6189133 h 6236555"/>
              <a:gd name="connsiteX3" fmla="*/ 0 w 6282267"/>
              <a:gd name="connsiteY3" fmla="*/ 6163733 h 6236555"/>
              <a:gd name="connsiteX4" fmla="*/ 186267 w 6282267"/>
              <a:gd name="connsiteY4" fmla="*/ 0 h 6236555"/>
              <a:gd name="connsiteX0" fmla="*/ 186267 w 6282267"/>
              <a:gd name="connsiteY0" fmla="*/ 0 h 6236555"/>
              <a:gd name="connsiteX1" fmla="*/ 6282267 w 6282267"/>
              <a:gd name="connsiteY1" fmla="*/ 0 h 6236555"/>
              <a:gd name="connsiteX2" fmla="*/ 6282267 w 6282267"/>
              <a:gd name="connsiteY2" fmla="*/ 6189133 h 6236555"/>
              <a:gd name="connsiteX3" fmla="*/ 0 w 6282267"/>
              <a:gd name="connsiteY3" fmla="*/ 6163733 h 6236555"/>
              <a:gd name="connsiteX4" fmla="*/ 186267 w 6282267"/>
              <a:gd name="connsiteY4" fmla="*/ 0 h 6236555"/>
              <a:gd name="connsiteX0" fmla="*/ 143934 w 6282267"/>
              <a:gd name="connsiteY0" fmla="*/ 0 h 6245022"/>
              <a:gd name="connsiteX1" fmla="*/ 6282267 w 6282267"/>
              <a:gd name="connsiteY1" fmla="*/ 8467 h 6245022"/>
              <a:gd name="connsiteX2" fmla="*/ 6282267 w 6282267"/>
              <a:gd name="connsiteY2" fmla="*/ 6197600 h 6245022"/>
              <a:gd name="connsiteX3" fmla="*/ 0 w 6282267"/>
              <a:gd name="connsiteY3" fmla="*/ 6172200 h 6245022"/>
              <a:gd name="connsiteX4" fmla="*/ 143934 w 6282267"/>
              <a:gd name="connsiteY4" fmla="*/ 0 h 6245022"/>
              <a:gd name="connsiteX0" fmla="*/ 143934 w 6282267"/>
              <a:gd name="connsiteY0" fmla="*/ 0 h 6245022"/>
              <a:gd name="connsiteX1" fmla="*/ 6282267 w 6282267"/>
              <a:gd name="connsiteY1" fmla="*/ 8467 h 6245022"/>
              <a:gd name="connsiteX2" fmla="*/ 6282267 w 6282267"/>
              <a:gd name="connsiteY2" fmla="*/ 6197600 h 6245022"/>
              <a:gd name="connsiteX3" fmla="*/ 0 w 6282267"/>
              <a:gd name="connsiteY3" fmla="*/ 6172200 h 6245022"/>
              <a:gd name="connsiteX4" fmla="*/ 143934 w 6282267"/>
              <a:gd name="connsiteY4" fmla="*/ 0 h 6245022"/>
              <a:gd name="connsiteX0" fmla="*/ 143934 w 6282267"/>
              <a:gd name="connsiteY0" fmla="*/ 0 h 6245022"/>
              <a:gd name="connsiteX1" fmla="*/ 6282267 w 6282267"/>
              <a:gd name="connsiteY1" fmla="*/ 8467 h 6245022"/>
              <a:gd name="connsiteX2" fmla="*/ 6282267 w 6282267"/>
              <a:gd name="connsiteY2" fmla="*/ 6197600 h 6245022"/>
              <a:gd name="connsiteX3" fmla="*/ 0 w 6282267"/>
              <a:gd name="connsiteY3" fmla="*/ 6172200 h 6245022"/>
              <a:gd name="connsiteX4" fmla="*/ 143934 w 6282267"/>
              <a:gd name="connsiteY4" fmla="*/ 0 h 6245022"/>
              <a:gd name="connsiteX0" fmla="*/ 491213 w 6629546"/>
              <a:gd name="connsiteY0" fmla="*/ 0 h 6245022"/>
              <a:gd name="connsiteX1" fmla="*/ 6629546 w 6629546"/>
              <a:gd name="connsiteY1" fmla="*/ 8467 h 6245022"/>
              <a:gd name="connsiteX2" fmla="*/ 6629546 w 6629546"/>
              <a:gd name="connsiteY2" fmla="*/ 6197600 h 6245022"/>
              <a:gd name="connsiteX3" fmla="*/ 347279 w 6629546"/>
              <a:gd name="connsiteY3" fmla="*/ 6172200 h 6245022"/>
              <a:gd name="connsiteX4" fmla="*/ 796014 w 6629546"/>
              <a:gd name="connsiteY4" fmla="*/ 3902972 h 6245022"/>
              <a:gd name="connsiteX5" fmla="*/ 491213 w 6629546"/>
              <a:gd name="connsiteY5" fmla="*/ 0 h 6245022"/>
              <a:gd name="connsiteX0" fmla="*/ 491213 w 6629546"/>
              <a:gd name="connsiteY0" fmla="*/ 0 h 6245022"/>
              <a:gd name="connsiteX1" fmla="*/ 6629546 w 6629546"/>
              <a:gd name="connsiteY1" fmla="*/ 8467 h 6245022"/>
              <a:gd name="connsiteX2" fmla="*/ 6629546 w 6629546"/>
              <a:gd name="connsiteY2" fmla="*/ 6197600 h 6245022"/>
              <a:gd name="connsiteX3" fmla="*/ 347279 w 6629546"/>
              <a:gd name="connsiteY3" fmla="*/ 6172200 h 6245022"/>
              <a:gd name="connsiteX4" fmla="*/ 796014 w 6629546"/>
              <a:gd name="connsiteY4" fmla="*/ 3902972 h 6245022"/>
              <a:gd name="connsiteX5" fmla="*/ 491213 w 6629546"/>
              <a:gd name="connsiteY5" fmla="*/ 0 h 6245022"/>
              <a:gd name="connsiteX0" fmla="*/ 491213 w 6629546"/>
              <a:gd name="connsiteY0" fmla="*/ 0 h 6245022"/>
              <a:gd name="connsiteX1" fmla="*/ 6629546 w 6629546"/>
              <a:gd name="connsiteY1" fmla="*/ 8467 h 6245022"/>
              <a:gd name="connsiteX2" fmla="*/ 6629546 w 6629546"/>
              <a:gd name="connsiteY2" fmla="*/ 6197600 h 6245022"/>
              <a:gd name="connsiteX3" fmla="*/ 347279 w 6629546"/>
              <a:gd name="connsiteY3" fmla="*/ 6172200 h 6245022"/>
              <a:gd name="connsiteX4" fmla="*/ 796014 w 6629546"/>
              <a:gd name="connsiteY4" fmla="*/ 3902972 h 6245022"/>
              <a:gd name="connsiteX5" fmla="*/ 491213 w 6629546"/>
              <a:gd name="connsiteY5" fmla="*/ 0 h 6245022"/>
              <a:gd name="connsiteX0" fmla="*/ 477744 w 6616077"/>
              <a:gd name="connsiteY0" fmla="*/ 0 h 6245022"/>
              <a:gd name="connsiteX1" fmla="*/ 6616077 w 6616077"/>
              <a:gd name="connsiteY1" fmla="*/ 8467 h 6245022"/>
              <a:gd name="connsiteX2" fmla="*/ 6616077 w 6616077"/>
              <a:gd name="connsiteY2" fmla="*/ 6197600 h 6245022"/>
              <a:gd name="connsiteX3" fmla="*/ 333810 w 6616077"/>
              <a:gd name="connsiteY3" fmla="*/ 6172200 h 6245022"/>
              <a:gd name="connsiteX4" fmla="*/ 867211 w 6616077"/>
              <a:gd name="connsiteY4" fmla="*/ 3606639 h 6245022"/>
              <a:gd name="connsiteX5" fmla="*/ 477744 w 6616077"/>
              <a:gd name="connsiteY5" fmla="*/ 0 h 6245022"/>
              <a:gd name="connsiteX0" fmla="*/ 536518 w 6674851"/>
              <a:gd name="connsiteY0" fmla="*/ 0 h 6245022"/>
              <a:gd name="connsiteX1" fmla="*/ 6674851 w 6674851"/>
              <a:gd name="connsiteY1" fmla="*/ 8467 h 6245022"/>
              <a:gd name="connsiteX2" fmla="*/ 6674851 w 6674851"/>
              <a:gd name="connsiteY2" fmla="*/ 6197600 h 6245022"/>
              <a:gd name="connsiteX3" fmla="*/ 392584 w 6674851"/>
              <a:gd name="connsiteY3" fmla="*/ 6172200 h 6245022"/>
              <a:gd name="connsiteX4" fmla="*/ 925985 w 6674851"/>
              <a:gd name="connsiteY4" fmla="*/ 3606639 h 6245022"/>
              <a:gd name="connsiteX5" fmla="*/ 536518 w 6674851"/>
              <a:gd name="connsiteY5" fmla="*/ 0 h 6245022"/>
              <a:gd name="connsiteX0" fmla="*/ 536518 w 6674851"/>
              <a:gd name="connsiteY0" fmla="*/ 0 h 6245022"/>
              <a:gd name="connsiteX1" fmla="*/ 6674851 w 6674851"/>
              <a:gd name="connsiteY1" fmla="*/ 8467 h 6245022"/>
              <a:gd name="connsiteX2" fmla="*/ 6674851 w 6674851"/>
              <a:gd name="connsiteY2" fmla="*/ 6197600 h 6245022"/>
              <a:gd name="connsiteX3" fmla="*/ 392584 w 6674851"/>
              <a:gd name="connsiteY3" fmla="*/ 6172200 h 6245022"/>
              <a:gd name="connsiteX4" fmla="*/ 925985 w 6674851"/>
              <a:gd name="connsiteY4" fmla="*/ 3606639 h 6245022"/>
              <a:gd name="connsiteX5" fmla="*/ 536518 w 6674851"/>
              <a:gd name="connsiteY5" fmla="*/ 0 h 6245022"/>
              <a:gd name="connsiteX0" fmla="*/ 146255 w 6284588"/>
              <a:gd name="connsiteY0" fmla="*/ 0 h 6245022"/>
              <a:gd name="connsiteX1" fmla="*/ 6284588 w 6284588"/>
              <a:gd name="connsiteY1" fmla="*/ 8467 h 6245022"/>
              <a:gd name="connsiteX2" fmla="*/ 6284588 w 6284588"/>
              <a:gd name="connsiteY2" fmla="*/ 6197600 h 6245022"/>
              <a:gd name="connsiteX3" fmla="*/ 2321 w 6284588"/>
              <a:gd name="connsiteY3" fmla="*/ 6172200 h 6245022"/>
              <a:gd name="connsiteX4" fmla="*/ 535722 w 6284588"/>
              <a:gd name="connsiteY4" fmla="*/ 3606639 h 6245022"/>
              <a:gd name="connsiteX5" fmla="*/ 146255 w 6284588"/>
              <a:gd name="connsiteY5" fmla="*/ 0 h 6245022"/>
              <a:gd name="connsiteX0" fmla="*/ 144664 w 6282997"/>
              <a:gd name="connsiteY0" fmla="*/ 0 h 6245022"/>
              <a:gd name="connsiteX1" fmla="*/ 6282997 w 6282997"/>
              <a:gd name="connsiteY1" fmla="*/ 8467 h 6245022"/>
              <a:gd name="connsiteX2" fmla="*/ 6282997 w 6282997"/>
              <a:gd name="connsiteY2" fmla="*/ 6197600 h 6245022"/>
              <a:gd name="connsiteX3" fmla="*/ 730 w 6282997"/>
              <a:gd name="connsiteY3" fmla="*/ 6172200 h 6245022"/>
              <a:gd name="connsiteX4" fmla="*/ 534131 w 6282997"/>
              <a:gd name="connsiteY4" fmla="*/ 3606639 h 6245022"/>
              <a:gd name="connsiteX5" fmla="*/ 144664 w 6282997"/>
              <a:gd name="connsiteY5" fmla="*/ 0 h 6245022"/>
              <a:gd name="connsiteX0" fmla="*/ 144830 w 6283163"/>
              <a:gd name="connsiteY0" fmla="*/ 0 h 6245022"/>
              <a:gd name="connsiteX1" fmla="*/ 6283163 w 6283163"/>
              <a:gd name="connsiteY1" fmla="*/ 8467 h 6245022"/>
              <a:gd name="connsiteX2" fmla="*/ 6283163 w 6283163"/>
              <a:gd name="connsiteY2" fmla="*/ 6197600 h 6245022"/>
              <a:gd name="connsiteX3" fmla="*/ 896 w 6283163"/>
              <a:gd name="connsiteY3" fmla="*/ 6172200 h 6245022"/>
              <a:gd name="connsiteX4" fmla="*/ 424230 w 6283163"/>
              <a:gd name="connsiteY4" fmla="*/ 3572772 h 6245022"/>
              <a:gd name="connsiteX5" fmla="*/ 144830 w 6283163"/>
              <a:gd name="connsiteY5" fmla="*/ 0 h 6245022"/>
              <a:gd name="connsiteX0" fmla="*/ 144830 w 6283163"/>
              <a:gd name="connsiteY0" fmla="*/ 0 h 6245022"/>
              <a:gd name="connsiteX1" fmla="*/ 6283163 w 6283163"/>
              <a:gd name="connsiteY1" fmla="*/ 8467 h 6245022"/>
              <a:gd name="connsiteX2" fmla="*/ 6283163 w 6283163"/>
              <a:gd name="connsiteY2" fmla="*/ 6197600 h 6245022"/>
              <a:gd name="connsiteX3" fmla="*/ 896 w 6283163"/>
              <a:gd name="connsiteY3" fmla="*/ 6172200 h 6245022"/>
              <a:gd name="connsiteX4" fmla="*/ 424230 w 6283163"/>
              <a:gd name="connsiteY4" fmla="*/ 3572772 h 6245022"/>
              <a:gd name="connsiteX5" fmla="*/ 144830 w 6283163"/>
              <a:gd name="connsiteY5" fmla="*/ 0 h 6245022"/>
              <a:gd name="connsiteX0" fmla="*/ 85564 w 6283163"/>
              <a:gd name="connsiteY0" fmla="*/ 0 h 6236555"/>
              <a:gd name="connsiteX1" fmla="*/ 6283163 w 6283163"/>
              <a:gd name="connsiteY1" fmla="*/ 0 h 6236555"/>
              <a:gd name="connsiteX2" fmla="*/ 6283163 w 6283163"/>
              <a:gd name="connsiteY2" fmla="*/ 6189133 h 6236555"/>
              <a:gd name="connsiteX3" fmla="*/ 896 w 6283163"/>
              <a:gd name="connsiteY3" fmla="*/ 6163733 h 6236555"/>
              <a:gd name="connsiteX4" fmla="*/ 424230 w 6283163"/>
              <a:gd name="connsiteY4" fmla="*/ 3564305 h 6236555"/>
              <a:gd name="connsiteX5" fmla="*/ 85564 w 6283163"/>
              <a:gd name="connsiteY5" fmla="*/ 0 h 6236555"/>
              <a:gd name="connsiteX0" fmla="*/ 85650 w 6283249"/>
              <a:gd name="connsiteY0" fmla="*/ 0 h 6236555"/>
              <a:gd name="connsiteX1" fmla="*/ 6283249 w 6283249"/>
              <a:gd name="connsiteY1" fmla="*/ 0 h 6236555"/>
              <a:gd name="connsiteX2" fmla="*/ 6283249 w 6283249"/>
              <a:gd name="connsiteY2" fmla="*/ 6189133 h 6236555"/>
              <a:gd name="connsiteX3" fmla="*/ 982 w 6283249"/>
              <a:gd name="connsiteY3" fmla="*/ 6163733 h 6236555"/>
              <a:gd name="connsiteX4" fmla="*/ 381983 w 6283249"/>
              <a:gd name="connsiteY4" fmla="*/ 3572772 h 6236555"/>
              <a:gd name="connsiteX5" fmla="*/ 85650 w 6283249"/>
              <a:gd name="connsiteY5" fmla="*/ 0 h 6236555"/>
              <a:gd name="connsiteX0" fmla="*/ 85650 w 6283249"/>
              <a:gd name="connsiteY0" fmla="*/ 0 h 6236555"/>
              <a:gd name="connsiteX1" fmla="*/ 6283249 w 6283249"/>
              <a:gd name="connsiteY1" fmla="*/ 0 h 6236555"/>
              <a:gd name="connsiteX2" fmla="*/ 6283249 w 6283249"/>
              <a:gd name="connsiteY2" fmla="*/ 6189133 h 6236555"/>
              <a:gd name="connsiteX3" fmla="*/ 982 w 6283249"/>
              <a:gd name="connsiteY3" fmla="*/ 6163733 h 6236555"/>
              <a:gd name="connsiteX4" fmla="*/ 381983 w 6283249"/>
              <a:gd name="connsiteY4" fmla="*/ 3572772 h 6236555"/>
              <a:gd name="connsiteX5" fmla="*/ 85650 w 6283249"/>
              <a:gd name="connsiteY5" fmla="*/ 0 h 6236555"/>
              <a:gd name="connsiteX0" fmla="*/ 93877 w 6291476"/>
              <a:gd name="connsiteY0" fmla="*/ 0 h 6189133"/>
              <a:gd name="connsiteX1" fmla="*/ 6291476 w 6291476"/>
              <a:gd name="connsiteY1" fmla="*/ 0 h 6189133"/>
              <a:gd name="connsiteX2" fmla="*/ 6291476 w 6291476"/>
              <a:gd name="connsiteY2" fmla="*/ 6189133 h 6189133"/>
              <a:gd name="connsiteX3" fmla="*/ 964 w 6291476"/>
              <a:gd name="connsiteY3" fmla="*/ 6121572 h 6189133"/>
              <a:gd name="connsiteX4" fmla="*/ 390210 w 6291476"/>
              <a:gd name="connsiteY4" fmla="*/ 3572772 h 6189133"/>
              <a:gd name="connsiteX5" fmla="*/ 93877 w 6291476"/>
              <a:gd name="connsiteY5" fmla="*/ 0 h 6189133"/>
              <a:gd name="connsiteX0" fmla="*/ 92913 w 6290512"/>
              <a:gd name="connsiteY0" fmla="*/ 0 h 6189133"/>
              <a:gd name="connsiteX1" fmla="*/ 6290512 w 6290512"/>
              <a:gd name="connsiteY1" fmla="*/ 0 h 6189133"/>
              <a:gd name="connsiteX2" fmla="*/ 6290512 w 6290512"/>
              <a:gd name="connsiteY2" fmla="*/ 6189133 h 6189133"/>
              <a:gd name="connsiteX3" fmla="*/ 0 w 6290512"/>
              <a:gd name="connsiteY3" fmla="*/ 6121572 h 6189133"/>
              <a:gd name="connsiteX4" fmla="*/ 389246 w 6290512"/>
              <a:gd name="connsiteY4" fmla="*/ 3572772 h 6189133"/>
              <a:gd name="connsiteX5" fmla="*/ 92913 w 6290512"/>
              <a:gd name="connsiteY5" fmla="*/ 0 h 6189133"/>
              <a:gd name="connsiteX0" fmla="*/ 92913 w 6290512"/>
              <a:gd name="connsiteY0" fmla="*/ 0 h 6189133"/>
              <a:gd name="connsiteX1" fmla="*/ 6290512 w 6290512"/>
              <a:gd name="connsiteY1" fmla="*/ 0 h 6189133"/>
              <a:gd name="connsiteX2" fmla="*/ 6290512 w 6290512"/>
              <a:gd name="connsiteY2" fmla="*/ 6189133 h 6189133"/>
              <a:gd name="connsiteX3" fmla="*/ 0 w 6290512"/>
              <a:gd name="connsiteY3" fmla="*/ 6121572 h 6189133"/>
              <a:gd name="connsiteX4" fmla="*/ 389246 w 6290512"/>
              <a:gd name="connsiteY4" fmla="*/ 3572772 h 6189133"/>
              <a:gd name="connsiteX5" fmla="*/ 92913 w 6290512"/>
              <a:gd name="connsiteY5" fmla="*/ 0 h 6189133"/>
              <a:gd name="connsiteX0" fmla="*/ 92913 w 6290512"/>
              <a:gd name="connsiteY0" fmla="*/ 0 h 6189133"/>
              <a:gd name="connsiteX1" fmla="*/ 6290512 w 6290512"/>
              <a:gd name="connsiteY1" fmla="*/ 0 h 6189133"/>
              <a:gd name="connsiteX2" fmla="*/ 6290512 w 6290512"/>
              <a:gd name="connsiteY2" fmla="*/ 6189133 h 6189133"/>
              <a:gd name="connsiteX3" fmla="*/ 0 w 6290512"/>
              <a:gd name="connsiteY3" fmla="*/ 6121572 h 6189133"/>
              <a:gd name="connsiteX4" fmla="*/ 389246 w 6290512"/>
              <a:gd name="connsiteY4" fmla="*/ 3572772 h 6189133"/>
              <a:gd name="connsiteX5" fmla="*/ 92913 w 6290512"/>
              <a:gd name="connsiteY5" fmla="*/ 0 h 6189133"/>
              <a:gd name="connsiteX0" fmla="*/ 92913 w 6290512"/>
              <a:gd name="connsiteY0" fmla="*/ 0 h 6189133"/>
              <a:gd name="connsiteX1" fmla="*/ 6290512 w 6290512"/>
              <a:gd name="connsiteY1" fmla="*/ 0 h 6189133"/>
              <a:gd name="connsiteX2" fmla="*/ 6290512 w 6290512"/>
              <a:gd name="connsiteY2" fmla="*/ 6189133 h 6189133"/>
              <a:gd name="connsiteX3" fmla="*/ 0 w 6290512"/>
              <a:gd name="connsiteY3" fmla="*/ 6121572 h 6189133"/>
              <a:gd name="connsiteX4" fmla="*/ 389246 w 6290512"/>
              <a:gd name="connsiteY4" fmla="*/ 3572772 h 6189133"/>
              <a:gd name="connsiteX5" fmla="*/ 92913 w 6290512"/>
              <a:gd name="connsiteY5" fmla="*/ 0 h 6189133"/>
              <a:gd name="connsiteX0" fmla="*/ 92913 w 6290512"/>
              <a:gd name="connsiteY0" fmla="*/ 0 h 6206191"/>
              <a:gd name="connsiteX1" fmla="*/ 6290512 w 6290512"/>
              <a:gd name="connsiteY1" fmla="*/ 0 h 6206191"/>
              <a:gd name="connsiteX2" fmla="*/ 6290512 w 6290512"/>
              <a:gd name="connsiteY2" fmla="*/ 6189133 h 6206191"/>
              <a:gd name="connsiteX3" fmla="*/ 2868533 w 6290512"/>
              <a:gd name="connsiteY3" fmla="*/ 6206191 h 6206191"/>
              <a:gd name="connsiteX4" fmla="*/ 0 w 6290512"/>
              <a:gd name="connsiteY4" fmla="*/ 6121572 h 6206191"/>
              <a:gd name="connsiteX5" fmla="*/ 389246 w 6290512"/>
              <a:gd name="connsiteY5" fmla="*/ 3572772 h 6206191"/>
              <a:gd name="connsiteX6" fmla="*/ 92913 w 6290512"/>
              <a:gd name="connsiteY6" fmla="*/ 0 h 6206191"/>
              <a:gd name="connsiteX0" fmla="*/ 92913 w 6290512"/>
              <a:gd name="connsiteY0" fmla="*/ 0 h 6189133"/>
              <a:gd name="connsiteX1" fmla="*/ 6290512 w 6290512"/>
              <a:gd name="connsiteY1" fmla="*/ 0 h 6189133"/>
              <a:gd name="connsiteX2" fmla="*/ 6290512 w 6290512"/>
              <a:gd name="connsiteY2" fmla="*/ 6189133 h 6189133"/>
              <a:gd name="connsiteX3" fmla="*/ 2885025 w 6290512"/>
              <a:gd name="connsiteY3" fmla="*/ 6164030 h 6189133"/>
              <a:gd name="connsiteX4" fmla="*/ 0 w 6290512"/>
              <a:gd name="connsiteY4" fmla="*/ 6121572 h 6189133"/>
              <a:gd name="connsiteX5" fmla="*/ 389246 w 6290512"/>
              <a:gd name="connsiteY5" fmla="*/ 3572772 h 6189133"/>
              <a:gd name="connsiteX6" fmla="*/ 92913 w 6290512"/>
              <a:gd name="connsiteY6" fmla="*/ 0 h 6189133"/>
              <a:gd name="connsiteX0" fmla="*/ 92913 w 6290512"/>
              <a:gd name="connsiteY0" fmla="*/ 0 h 6189327"/>
              <a:gd name="connsiteX1" fmla="*/ 6290512 w 6290512"/>
              <a:gd name="connsiteY1" fmla="*/ 0 h 6189327"/>
              <a:gd name="connsiteX2" fmla="*/ 6290512 w 6290512"/>
              <a:gd name="connsiteY2" fmla="*/ 6189133 h 6189327"/>
              <a:gd name="connsiteX3" fmla="*/ 2885025 w 6290512"/>
              <a:gd name="connsiteY3" fmla="*/ 6189327 h 6189327"/>
              <a:gd name="connsiteX4" fmla="*/ 0 w 6290512"/>
              <a:gd name="connsiteY4" fmla="*/ 6121572 h 6189327"/>
              <a:gd name="connsiteX5" fmla="*/ 389246 w 6290512"/>
              <a:gd name="connsiteY5" fmla="*/ 3572772 h 6189327"/>
              <a:gd name="connsiteX6" fmla="*/ 92913 w 6290512"/>
              <a:gd name="connsiteY6" fmla="*/ 0 h 6189327"/>
              <a:gd name="connsiteX0" fmla="*/ -1 w 6197598"/>
              <a:gd name="connsiteY0" fmla="*/ 0 h 6189327"/>
              <a:gd name="connsiteX1" fmla="*/ 6197598 w 6197598"/>
              <a:gd name="connsiteY1" fmla="*/ 0 h 6189327"/>
              <a:gd name="connsiteX2" fmla="*/ 6197598 w 6197598"/>
              <a:gd name="connsiteY2" fmla="*/ 6189133 h 6189327"/>
              <a:gd name="connsiteX3" fmla="*/ 2792111 w 6197598"/>
              <a:gd name="connsiteY3" fmla="*/ 6189327 h 6189327"/>
              <a:gd name="connsiteX4" fmla="*/ 828695 w 6197598"/>
              <a:gd name="connsiteY4" fmla="*/ 6146869 h 6189327"/>
              <a:gd name="connsiteX5" fmla="*/ 296332 w 6197598"/>
              <a:gd name="connsiteY5" fmla="*/ 3572772 h 6189327"/>
              <a:gd name="connsiteX6" fmla="*/ -1 w 6197598"/>
              <a:gd name="connsiteY6" fmla="*/ 0 h 6189327"/>
              <a:gd name="connsiteX0" fmla="*/ 0 w 6197599"/>
              <a:gd name="connsiteY0" fmla="*/ 0 h 6189327"/>
              <a:gd name="connsiteX1" fmla="*/ 6197599 w 6197599"/>
              <a:gd name="connsiteY1" fmla="*/ 0 h 6189327"/>
              <a:gd name="connsiteX2" fmla="*/ 6197599 w 6197599"/>
              <a:gd name="connsiteY2" fmla="*/ 6189133 h 6189327"/>
              <a:gd name="connsiteX3" fmla="*/ 2792112 w 6197599"/>
              <a:gd name="connsiteY3" fmla="*/ 6189327 h 6189327"/>
              <a:gd name="connsiteX4" fmla="*/ 485773 w 6197599"/>
              <a:gd name="connsiteY4" fmla="*/ 6130005 h 6189327"/>
              <a:gd name="connsiteX5" fmla="*/ 296333 w 6197599"/>
              <a:gd name="connsiteY5" fmla="*/ 3572772 h 6189327"/>
              <a:gd name="connsiteX6" fmla="*/ 0 w 6197599"/>
              <a:gd name="connsiteY6" fmla="*/ 0 h 6189327"/>
              <a:gd name="connsiteX0" fmla="*/ 0 w 6197599"/>
              <a:gd name="connsiteY0" fmla="*/ 0 h 6189327"/>
              <a:gd name="connsiteX1" fmla="*/ 6197599 w 6197599"/>
              <a:gd name="connsiteY1" fmla="*/ 0 h 6189327"/>
              <a:gd name="connsiteX2" fmla="*/ 6197599 w 6197599"/>
              <a:gd name="connsiteY2" fmla="*/ 6189133 h 6189327"/>
              <a:gd name="connsiteX3" fmla="*/ 2792112 w 6197599"/>
              <a:gd name="connsiteY3" fmla="*/ 6189327 h 6189327"/>
              <a:gd name="connsiteX4" fmla="*/ 485773 w 6197599"/>
              <a:gd name="connsiteY4" fmla="*/ 6130005 h 6189327"/>
              <a:gd name="connsiteX5" fmla="*/ 103438 w 6197599"/>
              <a:gd name="connsiteY5" fmla="*/ 2906618 h 6189327"/>
              <a:gd name="connsiteX6" fmla="*/ 0 w 6197599"/>
              <a:gd name="connsiteY6" fmla="*/ 0 h 6189327"/>
              <a:gd name="connsiteX0" fmla="*/ 153755 w 6094161"/>
              <a:gd name="connsiteY0" fmla="*/ 8432 h 6189327"/>
              <a:gd name="connsiteX1" fmla="*/ 6094161 w 6094161"/>
              <a:gd name="connsiteY1" fmla="*/ 0 h 6189327"/>
              <a:gd name="connsiteX2" fmla="*/ 6094161 w 6094161"/>
              <a:gd name="connsiteY2" fmla="*/ 6189133 h 6189327"/>
              <a:gd name="connsiteX3" fmla="*/ 2688674 w 6094161"/>
              <a:gd name="connsiteY3" fmla="*/ 6189327 h 6189327"/>
              <a:gd name="connsiteX4" fmla="*/ 382335 w 6094161"/>
              <a:gd name="connsiteY4" fmla="*/ 6130005 h 6189327"/>
              <a:gd name="connsiteX5" fmla="*/ 0 w 6094161"/>
              <a:gd name="connsiteY5" fmla="*/ 2906618 h 6189327"/>
              <a:gd name="connsiteX6" fmla="*/ 153755 w 6094161"/>
              <a:gd name="connsiteY6" fmla="*/ 8432 h 6189327"/>
              <a:gd name="connsiteX0" fmla="*/ 153755 w 6094161"/>
              <a:gd name="connsiteY0" fmla="*/ 8432 h 6189327"/>
              <a:gd name="connsiteX1" fmla="*/ 6094161 w 6094161"/>
              <a:gd name="connsiteY1" fmla="*/ 0 h 6189327"/>
              <a:gd name="connsiteX2" fmla="*/ 6094161 w 6094161"/>
              <a:gd name="connsiteY2" fmla="*/ 6189133 h 6189327"/>
              <a:gd name="connsiteX3" fmla="*/ 2688674 w 6094161"/>
              <a:gd name="connsiteY3" fmla="*/ 6189327 h 6189327"/>
              <a:gd name="connsiteX4" fmla="*/ 382335 w 6094161"/>
              <a:gd name="connsiteY4" fmla="*/ 6130005 h 6189327"/>
              <a:gd name="connsiteX5" fmla="*/ 0 w 6094161"/>
              <a:gd name="connsiteY5" fmla="*/ 2906618 h 6189327"/>
              <a:gd name="connsiteX6" fmla="*/ 153755 w 6094161"/>
              <a:gd name="connsiteY6" fmla="*/ 8432 h 6189327"/>
              <a:gd name="connsiteX0" fmla="*/ 180741 w 6121147"/>
              <a:gd name="connsiteY0" fmla="*/ 8432 h 6189327"/>
              <a:gd name="connsiteX1" fmla="*/ 6121147 w 6121147"/>
              <a:gd name="connsiteY1" fmla="*/ 0 h 6189327"/>
              <a:gd name="connsiteX2" fmla="*/ 6121147 w 6121147"/>
              <a:gd name="connsiteY2" fmla="*/ 6189133 h 6189327"/>
              <a:gd name="connsiteX3" fmla="*/ 2715660 w 6121147"/>
              <a:gd name="connsiteY3" fmla="*/ 6189327 h 6189327"/>
              <a:gd name="connsiteX4" fmla="*/ 409321 w 6121147"/>
              <a:gd name="connsiteY4" fmla="*/ 6130005 h 6189327"/>
              <a:gd name="connsiteX5" fmla="*/ 26986 w 6121147"/>
              <a:gd name="connsiteY5" fmla="*/ 2906618 h 6189327"/>
              <a:gd name="connsiteX6" fmla="*/ 180741 w 6121147"/>
              <a:gd name="connsiteY6" fmla="*/ 8432 h 6189327"/>
              <a:gd name="connsiteX0" fmla="*/ 180741 w 6121147"/>
              <a:gd name="connsiteY0" fmla="*/ 8432 h 6189327"/>
              <a:gd name="connsiteX1" fmla="*/ 6121147 w 6121147"/>
              <a:gd name="connsiteY1" fmla="*/ 0 h 6189327"/>
              <a:gd name="connsiteX2" fmla="*/ 6121147 w 6121147"/>
              <a:gd name="connsiteY2" fmla="*/ 6189133 h 6189327"/>
              <a:gd name="connsiteX3" fmla="*/ 2715660 w 6121147"/>
              <a:gd name="connsiteY3" fmla="*/ 6189327 h 6189327"/>
              <a:gd name="connsiteX4" fmla="*/ 837977 w 6121147"/>
              <a:gd name="connsiteY4" fmla="*/ 6113141 h 6189327"/>
              <a:gd name="connsiteX5" fmla="*/ 26986 w 6121147"/>
              <a:gd name="connsiteY5" fmla="*/ 2906618 h 6189327"/>
              <a:gd name="connsiteX6" fmla="*/ 180741 w 6121147"/>
              <a:gd name="connsiteY6" fmla="*/ 8432 h 6189327"/>
              <a:gd name="connsiteX0" fmla="*/ 180741 w 6121147"/>
              <a:gd name="connsiteY0" fmla="*/ 8432 h 6189327"/>
              <a:gd name="connsiteX1" fmla="*/ 6121147 w 6121147"/>
              <a:gd name="connsiteY1" fmla="*/ 0 h 6189327"/>
              <a:gd name="connsiteX2" fmla="*/ 6121147 w 6121147"/>
              <a:gd name="connsiteY2" fmla="*/ 6189133 h 6189327"/>
              <a:gd name="connsiteX3" fmla="*/ 2715660 w 6121147"/>
              <a:gd name="connsiteY3" fmla="*/ 6189327 h 6189327"/>
              <a:gd name="connsiteX4" fmla="*/ 398606 w 6121147"/>
              <a:gd name="connsiteY4" fmla="*/ 6121574 h 6189327"/>
              <a:gd name="connsiteX5" fmla="*/ 26986 w 6121147"/>
              <a:gd name="connsiteY5" fmla="*/ 2906618 h 6189327"/>
              <a:gd name="connsiteX6" fmla="*/ 180741 w 6121147"/>
              <a:gd name="connsiteY6" fmla="*/ 8432 h 6189327"/>
              <a:gd name="connsiteX0" fmla="*/ 180741 w 6121147"/>
              <a:gd name="connsiteY0" fmla="*/ 8432 h 6189327"/>
              <a:gd name="connsiteX1" fmla="*/ 6121147 w 6121147"/>
              <a:gd name="connsiteY1" fmla="*/ 0 h 6189327"/>
              <a:gd name="connsiteX2" fmla="*/ 6121147 w 6121147"/>
              <a:gd name="connsiteY2" fmla="*/ 6189133 h 6189327"/>
              <a:gd name="connsiteX3" fmla="*/ 2715660 w 6121147"/>
              <a:gd name="connsiteY3" fmla="*/ 6189327 h 6189327"/>
              <a:gd name="connsiteX4" fmla="*/ 398606 w 6121147"/>
              <a:gd name="connsiteY4" fmla="*/ 6121574 h 6189327"/>
              <a:gd name="connsiteX5" fmla="*/ 26986 w 6121147"/>
              <a:gd name="connsiteY5" fmla="*/ 2906618 h 6189327"/>
              <a:gd name="connsiteX6" fmla="*/ 180741 w 6121147"/>
              <a:gd name="connsiteY6" fmla="*/ 8432 h 6189327"/>
              <a:gd name="connsiteX0" fmla="*/ 202109 w 6142515"/>
              <a:gd name="connsiteY0" fmla="*/ 8432 h 6189327"/>
              <a:gd name="connsiteX1" fmla="*/ 6142515 w 6142515"/>
              <a:gd name="connsiteY1" fmla="*/ 0 h 6189327"/>
              <a:gd name="connsiteX2" fmla="*/ 6142515 w 6142515"/>
              <a:gd name="connsiteY2" fmla="*/ 6189133 h 6189327"/>
              <a:gd name="connsiteX3" fmla="*/ 2737028 w 6142515"/>
              <a:gd name="connsiteY3" fmla="*/ 6189327 h 6189327"/>
              <a:gd name="connsiteX4" fmla="*/ 419974 w 6142515"/>
              <a:gd name="connsiteY4" fmla="*/ 6121574 h 6189327"/>
              <a:gd name="connsiteX5" fmla="*/ 16205 w 6142515"/>
              <a:gd name="connsiteY5" fmla="*/ 2687378 h 6189327"/>
              <a:gd name="connsiteX6" fmla="*/ 202109 w 6142515"/>
              <a:gd name="connsiteY6" fmla="*/ 8432 h 6189327"/>
              <a:gd name="connsiteX0" fmla="*/ 235428 w 6175834"/>
              <a:gd name="connsiteY0" fmla="*/ 8432 h 6189327"/>
              <a:gd name="connsiteX1" fmla="*/ 6175834 w 6175834"/>
              <a:gd name="connsiteY1" fmla="*/ 0 h 6189327"/>
              <a:gd name="connsiteX2" fmla="*/ 6175834 w 6175834"/>
              <a:gd name="connsiteY2" fmla="*/ 6189133 h 6189327"/>
              <a:gd name="connsiteX3" fmla="*/ 2770347 w 6175834"/>
              <a:gd name="connsiteY3" fmla="*/ 6189327 h 6189327"/>
              <a:gd name="connsiteX4" fmla="*/ 453293 w 6175834"/>
              <a:gd name="connsiteY4" fmla="*/ 6121574 h 6189327"/>
              <a:gd name="connsiteX5" fmla="*/ 49524 w 6175834"/>
              <a:gd name="connsiteY5" fmla="*/ 2687378 h 6189327"/>
              <a:gd name="connsiteX6" fmla="*/ 235428 w 6175834"/>
              <a:gd name="connsiteY6" fmla="*/ 8432 h 6189327"/>
              <a:gd name="connsiteX0" fmla="*/ 235428 w 6175834"/>
              <a:gd name="connsiteY0" fmla="*/ 8432 h 6189327"/>
              <a:gd name="connsiteX1" fmla="*/ 6175834 w 6175834"/>
              <a:gd name="connsiteY1" fmla="*/ 0 h 6189327"/>
              <a:gd name="connsiteX2" fmla="*/ 6175834 w 6175834"/>
              <a:gd name="connsiteY2" fmla="*/ 6189133 h 6189327"/>
              <a:gd name="connsiteX3" fmla="*/ 2770347 w 6175834"/>
              <a:gd name="connsiteY3" fmla="*/ 6189327 h 6189327"/>
              <a:gd name="connsiteX4" fmla="*/ 453293 w 6175834"/>
              <a:gd name="connsiteY4" fmla="*/ 6121574 h 6189327"/>
              <a:gd name="connsiteX5" fmla="*/ 49524 w 6175834"/>
              <a:gd name="connsiteY5" fmla="*/ 2687378 h 6189327"/>
              <a:gd name="connsiteX6" fmla="*/ 235428 w 6175834"/>
              <a:gd name="connsiteY6" fmla="*/ 8432 h 6189327"/>
              <a:gd name="connsiteX0" fmla="*/ 235428 w 6175834"/>
              <a:gd name="connsiteY0" fmla="*/ 8432 h 6189327"/>
              <a:gd name="connsiteX1" fmla="*/ 6175834 w 6175834"/>
              <a:gd name="connsiteY1" fmla="*/ 0 h 6189327"/>
              <a:gd name="connsiteX2" fmla="*/ 6175834 w 6175834"/>
              <a:gd name="connsiteY2" fmla="*/ 6189133 h 6189327"/>
              <a:gd name="connsiteX3" fmla="*/ 2770347 w 6175834"/>
              <a:gd name="connsiteY3" fmla="*/ 6189327 h 6189327"/>
              <a:gd name="connsiteX4" fmla="*/ 453293 w 6175834"/>
              <a:gd name="connsiteY4" fmla="*/ 6121574 h 6189327"/>
              <a:gd name="connsiteX5" fmla="*/ 49524 w 6175834"/>
              <a:gd name="connsiteY5" fmla="*/ 2687378 h 6189327"/>
              <a:gd name="connsiteX6" fmla="*/ 235428 w 6175834"/>
              <a:gd name="connsiteY6" fmla="*/ 8432 h 6189327"/>
              <a:gd name="connsiteX0" fmla="*/ 235428 w 6175834"/>
              <a:gd name="connsiteY0" fmla="*/ 8432 h 6189133"/>
              <a:gd name="connsiteX1" fmla="*/ 6175834 w 6175834"/>
              <a:gd name="connsiteY1" fmla="*/ 0 h 6189133"/>
              <a:gd name="connsiteX2" fmla="*/ 6175834 w 6175834"/>
              <a:gd name="connsiteY2" fmla="*/ 6189133 h 6189133"/>
              <a:gd name="connsiteX3" fmla="*/ 2781064 w 6175834"/>
              <a:gd name="connsiteY3" fmla="*/ 6172463 h 6189133"/>
              <a:gd name="connsiteX4" fmla="*/ 453293 w 6175834"/>
              <a:gd name="connsiteY4" fmla="*/ 6121574 h 6189133"/>
              <a:gd name="connsiteX5" fmla="*/ 49524 w 6175834"/>
              <a:gd name="connsiteY5" fmla="*/ 2687378 h 6189133"/>
              <a:gd name="connsiteX6" fmla="*/ 235428 w 6175834"/>
              <a:gd name="connsiteY6" fmla="*/ 8432 h 6189133"/>
              <a:gd name="connsiteX0" fmla="*/ 235428 w 6175834"/>
              <a:gd name="connsiteY0" fmla="*/ 8432 h 6189133"/>
              <a:gd name="connsiteX1" fmla="*/ 6175834 w 6175834"/>
              <a:gd name="connsiteY1" fmla="*/ 0 h 6189133"/>
              <a:gd name="connsiteX2" fmla="*/ 6175834 w 6175834"/>
              <a:gd name="connsiteY2" fmla="*/ 6189133 h 6189133"/>
              <a:gd name="connsiteX3" fmla="*/ 2781064 w 6175834"/>
              <a:gd name="connsiteY3" fmla="*/ 6172463 h 6189133"/>
              <a:gd name="connsiteX4" fmla="*/ 646187 w 6175834"/>
              <a:gd name="connsiteY4" fmla="*/ 6121574 h 6189133"/>
              <a:gd name="connsiteX5" fmla="*/ 49524 w 6175834"/>
              <a:gd name="connsiteY5" fmla="*/ 2687378 h 6189133"/>
              <a:gd name="connsiteX6" fmla="*/ 235428 w 6175834"/>
              <a:gd name="connsiteY6" fmla="*/ 8432 h 6189133"/>
              <a:gd name="connsiteX0" fmla="*/ 235428 w 6175834"/>
              <a:gd name="connsiteY0" fmla="*/ 8432 h 6189133"/>
              <a:gd name="connsiteX1" fmla="*/ 6175834 w 6175834"/>
              <a:gd name="connsiteY1" fmla="*/ 0 h 6189133"/>
              <a:gd name="connsiteX2" fmla="*/ 6175834 w 6175834"/>
              <a:gd name="connsiteY2" fmla="*/ 6189133 h 6189133"/>
              <a:gd name="connsiteX3" fmla="*/ 2781064 w 6175834"/>
              <a:gd name="connsiteY3" fmla="*/ 6172463 h 6189133"/>
              <a:gd name="connsiteX4" fmla="*/ 474726 w 6175834"/>
              <a:gd name="connsiteY4" fmla="*/ 6138439 h 6189133"/>
              <a:gd name="connsiteX5" fmla="*/ 49524 w 6175834"/>
              <a:gd name="connsiteY5" fmla="*/ 2687378 h 6189133"/>
              <a:gd name="connsiteX6" fmla="*/ 235428 w 6175834"/>
              <a:gd name="connsiteY6" fmla="*/ 8432 h 6189133"/>
              <a:gd name="connsiteX0" fmla="*/ 235428 w 6175834"/>
              <a:gd name="connsiteY0" fmla="*/ 8432 h 6189133"/>
              <a:gd name="connsiteX1" fmla="*/ 6175834 w 6175834"/>
              <a:gd name="connsiteY1" fmla="*/ 0 h 6189133"/>
              <a:gd name="connsiteX2" fmla="*/ 6175834 w 6175834"/>
              <a:gd name="connsiteY2" fmla="*/ 6189133 h 6189133"/>
              <a:gd name="connsiteX3" fmla="*/ 2781064 w 6175834"/>
              <a:gd name="connsiteY3" fmla="*/ 6172463 h 6189133"/>
              <a:gd name="connsiteX4" fmla="*/ 474726 w 6175834"/>
              <a:gd name="connsiteY4" fmla="*/ 6138439 h 6189133"/>
              <a:gd name="connsiteX5" fmla="*/ 49524 w 6175834"/>
              <a:gd name="connsiteY5" fmla="*/ 2687378 h 6189133"/>
              <a:gd name="connsiteX6" fmla="*/ 235428 w 6175834"/>
              <a:gd name="connsiteY6" fmla="*/ 8432 h 6189133"/>
              <a:gd name="connsiteX0" fmla="*/ 235428 w 6175834"/>
              <a:gd name="connsiteY0" fmla="*/ 8432 h 6189133"/>
              <a:gd name="connsiteX1" fmla="*/ 6175834 w 6175834"/>
              <a:gd name="connsiteY1" fmla="*/ 0 h 6189133"/>
              <a:gd name="connsiteX2" fmla="*/ 6175834 w 6175834"/>
              <a:gd name="connsiteY2" fmla="*/ 6189133 h 6189133"/>
              <a:gd name="connsiteX3" fmla="*/ 2781064 w 6175834"/>
              <a:gd name="connsiteY3" fmla="*/ 6172463 h 6189133"/>
              <a:gd name="connsiteX4" fmla="*/ 474726 w 6175834"/>
              <a:gd name="connsiteY4" fmla="*/ 6138439 h 6189133"/>
              <a:gd name="connsiteX5" fmla="*/ 49524 w 6175834"/>
              <a:gd name="connsiteY5" fmla="*/ 2687378 h 6189133"/>
              <a:gd name="connsiteX6" fmla="*/ 235428 w 6175834"/>
              <a:gd name="connsiteY6" fmla="*/ 8432 h 6189133"/>
              <a:gd name="connsiteX0" fmla="*/ 251530 w 6191936"/>
              <a:gd name="connsiteY0" fmla="*/ 8432 h 6189133"/>
              <a:gd name="connsiteX1" fmla="*/ 6191936 w 6191936"/>
              <a:gd name="connsiteY1" fmla="*/ 0 h 6189133"/>
              <a:gd name="connsiteX2" fmla="*/ 6191936 w 6191936"/>
              <a:gd name="connsiteY2" fmla="*/ 6189133 h 6189133"/>
              <a:gd name="connsiteX3" fmla="*/ 2797166 w 6191936"/>
              <a:gd name="connsiteY3" fmla="*/ 6172463 h 6189133"/>
              <a:gd name="connsiteX4" fmla="*/ 490828 w 6191936"/>
              <a:gd name="connsiteY4" fmla="*/ 6138439 h 6189133"/>
              <a:gd name="connsiteX5" fmla="*/ 44193 w 6191936"/>
              <a:gd name="connsiteY5" fmla="*/ 2763269 h 6189133"/>
              <a:gd name="connsiteX6" fmla="*/ 251530 w 6191936"/>
              <a:gd name="connsiteY6" fmla="*/ 8432 h 6189133"/>
              <a:gd name="connsiteX0" fmla="*/ 207338 w 6147744"/>
              <a:gd name="connsiteY0" fmla="*/ 8432 h 6189133"/>
              <a:gd name="connsiteX1" fmla="*/ 6147744 w 6147744"/>
              <a:gd name="connsiteY1" fmla="*/ 0 h 6189133"/>
              <a:gd name="connsiteX2" fmla="*/ 6147744 w 6147744"/>
              <a:gd name="connsiteY2" fmla="*/ 6189133 h 6189133"/>
              <a:gd name="connsiteX3" fmla="*/ 2752974 w 6147744"/>
              <a:gd name="connsiteY3" fmla="*/ 6172463 h 6189133"/>
              <a:gd name="connsiteX4" fmla="*/ 446636 w 6147744"/>
              <a:gd name="connsiteY4" fmla="*/ 6138439 h 6189133"/>
              <a:gd name="connsiteX5" fmla="*/ 1 w 6147744"/>
              <a:gd name="connsiteY5" fmla="*/ 2763269 h 6189133"/>
              <a:gd name="connsiteX6" fmla="*/ 207338 w 6147744"/>
              <a:gd name="connsiteY6" fmla="*/ 8432 h 6189133"/>
              <a:gd name="connsiteX0" fmla="*/ 223132 w 6163538"/>
              <a:gd name="connsiteY0" fmla="*/ 8432 h 6189133"/>
              <a:gd name="connsiteX1" fmla="*/ 6163538 w 6163538"/>
              <a:gd name="connsiteY1" fmla="*/ 0 h 6189133"/>
              <a:gd name="connsiteX2" fmla="*/ 6163538 w 6163538"/>
              <a:gd name="connsiteY2" fmla="*/ 6189133 h 6189133"/>
              <a:gd name="connsiteX3" fmla="*/ 2768768 w 6163538"/>
              <a:gd name="connsiteY3" fmla="*/ 6172463 h 6189133"/>
              <a:gd name="connsiteX4" fmla="*/ 462430 w 6163538"/>
              <a:gd name="connsiteY4" fmla="*/ 6138439 h 6189133"/>
              <a:gd name="connsiteX5" fmla="*/ 15795 w 6163538"/>
              <a:gd name="connsiteY5" fmla="*/ 2763269 h 6189133"/>
              <a:gd name="connsiteX6" fmla="*/ 223132 w 6163538"/>
              <a:gd name="connsiteY6" fmla="*/ 8432 h 6189133"/>
              <a:gd name="connsiteX0" fmla="*/ 223132 w 6163538"/>
              <a:gd name="connsiteY0" fmla="*/ 8432 h 6189133"/>
              <a:gd name="connsiteX1" fmla="*/ 6163538 w 6163538"/>
              <a:gd name="connsiteY1" fmla="*/ 0 h 6189133"/>
              <a:gd name="connsiteX2" fmla="*/ 6163538 w 6163538"/>
              <a:gd name="connsiteY2" fmla="*/ 6189133 h 6189133"/>
              <a:gd name="connsiteX3" fmla="*/ 2768768 w 6163538"/>
              <a:gd name="connsiteY3" fmla="*/ 6172463 h 6189133"/>
              <a:gd name="connsiteX4" fmla="*/ 462430 w 6163538"/>
              <a:gd name="connsiteY4" fmla="*/ 6138439 h 6189133"/>
              <a:gd name="connsiteX5" fmla="*/ 15795 w 6163538"/>
              <a:gd name="connsiteY5" fmla="*/ 2796999 h 6189133"/>
              <a:gd name="connsiteX6" fmla="*/ 223132 w 6163538"/>
              <a:gd name="connsiteY6" fmla="*/ 8432 h 6189133"/>
              <a:gd name="connsiteX0" fmla="*/ 223132 w 6163538"/>
              <a:gd name="connsiteY0" fmla="*/ 8432 h 6189133"/>
              <a:gd name="connsiteX1" fmla="*/ 6163538 w 6163538"/>
              <a:gd name="connsiteY1" fmla="*/ 0 h 6189133"/>
              <a:gd name="connsiteX2" fmla="*/ 6163538 w 6163538"/>
              <a:gd name="connsiteY2" fmla="*/ 6189133 h 6189133"/>
              <a:gd name="connsiteX3" fmla="*/ 2768768 w 6163538"/>
              <a:gd name="connsiteY3" fmla="*/ 6172463 h 6189133"/>
              <a:gd name="connsiteX4" fmla="*/ 462430 w 6163538"/>
              <a:gd name="connsiteY4" fmla="*/ 6138439 h 6189133"/>
              <a:gd name="connsiteX5" fmla="*/ 15795 w 6163538"/>
              <a:gd name="connsiteY5" fmla="*/ 2796999 h 6189133"/>
              <a:gd name="connsiteX6" fmla="*/ 223132 w 6163538"/>
              <a:gd name="connsiteY6" fmla="*/ 8432 h 6189133"/>
              <a:gd name="connsiteX0" fmla="*/ 303814 w 6244220"/>
              <a:gd name="connsiteY0" fmla="*/ 8432 h 6189133"/>
              <a:gd name="connsiteX1" fmla="*/ 6244220 w 6244220"/>
              <a:gd name="connsiteY1" fmla="*/ 0 h 6189133"/>
              <a:gd name="connsiteX2" fmla="*/ 6244220 w 6244220"/>
              <a:gd name="connsiteY2" fmla="*/ 6189133 h 6189133"/>
              <a:gd name="connsiteX3" fmla="*/ 2849450 w 6244220"/>
              <a:gd name="connsiteY3" fmla="*/ 6172463 h 6189133"/>
              <a:gd name="connsiteX4" fmla="*/ 543112 w 6244220"/>
              <a:gd name="connsiteY4" fmla="*/ 6138439 h 6189133"/>
              <a:gd name="connsiteX5" fmla="*/ 96477 w 6244220"/>
              <a:gd name="connsiteY5" fmla="*/ 2796999 h 6189133"/>
              <a:gd name="connsiteX6" fmla="*/ 303814 w 6244220"/>
              <a:gd name="connsiteY6" fmla="*/ 8432 h 6189133"/>
              <a:gd name="connsiteX0" fmla="*/ 265776 w 6206182"/>
              <a:gd name="connsiteY0" fmla="*/ 8432 h 6189133"/>
              <a:gd name="connsiteX1" fmla="*/ 6206182 w 6206182"/>
              <a:gd name="connsiteY1" fmla="*/ 0 h 6189133"/>
              <a:gd name="connsiteX2" fmla="*/ 6206182 w 6206182"/>
              <a:gd name="connsiteY2" fmla="*/ 6189133 h 6189133"/>
              <a:gd name="connsiteX3" fmla="*/ 2811412 w 6206182"/>
              <a:gd name="connsiteY3" fmla="*/ 6172463 h 6189133"/>
              <a:gd name="connsiteX4" fmla="*/ 505074 w 6206182"/>
              <a:gd name="connsiteY4" fmla="*/ 6138439 h 6189133"/>
              <a:gd name="connsiteX5" fmla="*/ 58439 w 6206182"/>
              <a:gd name="connsiteY5" fmla="*/ 2796999 h 6189133"/>
              <a:gd name="connsiteX6" fmla="*/ 265776 w 6206182"/>
              <a:gd name="connsiteY6" fmla="*/ 8432 h 6189133"/>
              <a:gd name="connsiteX0" fmla="*/ 227027 w 6167433"/>
              <a:gd name="connsiteY0" fmla="*/ 8432 h 6189133"/>
              <a:gd name="connsiteX1" fmla="*/ 6167433 w 6167433"/>
              <a:gd name="connsiteY1" fmla="*/ 0 h 6189133"/>
              <a:gd name="connsiteX2" fmla="*/ 6167433 w 6167433"/>
              <a:gd name="connsiteY2" fmla="*/ 6189133 h 6189133"/>
              <a:gd name="connsiteX3" fmla="*/ 2772663 w 6167433"/>
              <a:gd name="connsiteY3" fmla="*/ 6172463 h 6189133"/>
              <a:gd name="connsiteX4" fmla="*/ 466325 w 6167433"/>
              <a:gd name="connsiteY4" fmla="*/ 6138439 h 6189133"/>
              <a:gd name="connsiteX5" fmla="*/ 73273 w 6167433"/>
              <a:gd name="connsiteY5" fmla="*/ 2687378 h 6189133"/>
              <a:gd name="connsiteX6" fmla="*/ 227027 w 6167433"/>
              <a:gd name="connsiteY6" fmla="*/ 8432 h 6189133"/>
              <a:gd name="connsiteX0" fmla="*/ 260034 w 6200440"/>
              <a:gd name="connsiteY0" fmla="*/ 8432 h 6189133"/>
              <a:gd name="connsiteX1" fmla="*/ 6200440 w 6200440"/>
              <a:gd name="connsiteY1" fmla="*/ 0 h 6189133"/>
              <a:gd name="connsiteX2" fmla="*/ 6200440 w 6200440"/>
              <a:gd name="connsiteY2" fmla="*/ 6189133 h 6189133"/>
              <a:gd name="connsiteX3" fmla="*/ 2805670 w 6200440"/>
              <a:gd name="connsiteY3" fmla="*/ 6172463 h 6189133"/>
              <a:gd name="connsiteX4" fmla="*/ 499332 w 6200440"/>
              <a:gd name="connsiteY4" fmla="*/ 6138439 h 6189133"/>
              <a:gd name="connsiteX5" fmla="*/ 106280 w 6200440"/>
              <a:gd name="connsiteY5" fmla="*/ 2687378 h 6189133"/>
              <a:gd name="connsiteX6" fmla="*/ 260034 w 6200440"/>
              <a:gd name="connsiteY6" fmla="*/ 8432 h 6189133"/>
              <a:gd name="connsiteX0" fmla="*/ 224778 w 6165184"/>
              <a:gd name="connsiteY0" fmla="*/ 8432 h 6189133"/>
              <a:gd name="connsiteX1" fmla="*/ 6165184 w 6165184"/>
              <a:gd name="connsiteY1" fmla="*/ 0 h 6189133"/>
              <a:gd name="connsiteX2" fmla="*/ 6165184 w 6165184"/>
              <a:gd name="connsiteY2" fmla="*/ 6189133 h 6189133"/>
              <a:gd name="connsiteX3" fmla="*/ 2770414 w 6165184"/>
              <a:gd name="connsiteY3" fmla="*/ 6172463 h 6189133"/>
              <a:gd name="connsiteX4" fmla="*/ 464076 w 6165184"/>
              <a:gd name="connsiteY4" fmla="*/ 6138439 h 6189133"/>
              <a:gd name="connsiteX5" fmla="*/ 124605 w 6165184"/>
              <a:gd name="connsiteY5" fmla="*/ 2704243 h 6189133"/>
              <a:gd name="connsiteX6" fmla="*/ 224778 w 6165184"/>
              <a:gd name="connsiteY6" fmla="*/ 8432 h 6189133"/>
              <a:gd name="connsiteX0" fmla="*/ 261527 w 6201933"/>
              <a:gd name="connsiteY0" fmla="*/ 8432 h 6189133"/>
              <a:gd name="connsiteX1" fmla="*/ 6201933 w 6201933"/>
              <a:gd name="connsiteY1" fmla="*/ 0 h 6189133"/>
              <a:gd name="connsiteX2" fmla="*/ 6201933 w 6201933"/>
              <a:gd name="connsiteY2" fmla="*/ 6189133 h 6189133"/>
              <a:gd name="connsiteX3" fmla="*/ 2807163 w 6201933"/>
              <a:gd name="connsiteY3" fmla="*/ 6172463 h 6189133"/>
              <a:gd name="connsiteX4" fmla="*/ 500825 w 6201933"/>
              <a:gd name="connsiteY4" fmla="*/ 6138439 h 6189133"/>
              <a:gd name="connsiteX5" fmla="*/ 161354 w 6201933"/>
              <a:gd name="connsiteY5" fmla="*/ 2704243 h 6189133"/>
              <a:gd name="connsiteX6" fmla="*/ 261527 w 6201933"/>
              <a:gd name="connsiteY6" fmla="*/ 8432 h 6189133"/>
              <a:gd name="connsiteX0" fmla="*/ 261527 w 6201933"/>
              <a:gd name="connsiteY0" fmla="*/ 8432 h 6189133"/>
              <a:gd name="connsiteX1" fmla="*/ 6201933 w 6201933"/>
              <a:gd name="connsiteY1" fmla="*/ 0 h 6189133"/>
              <a:gd name="connsiteX2" fmla="*/ 6201933 w 6201933"/>
              <a:gd name="connsiteY2" fmla="*/ 6189133 h 6189133"/>
              <a:gd name="connsiteX3" fmla="*/ 2807163 w 6201933"/>
              <a:gd name="connsiteY3" fmla="*/ 6172463 h 6189133"/>
              <a:gd name="connsiteX4" fmla="*/ 500825 w 6201933"/>
              <a:gd name="connsiteY4" fmla="*/ 6113143 h 6189133"/>
              <a:gd name="connsiteX5" fmla="*/ 161354 w 6201933"/>
              <a:gd name="connsiteY5" fmla="*/ 2704243 h 6189133"/>
              <a:gd name="connsiteX6" fmla="*/ 261527 w 6201933"/>
              <a:gd name="connsiteY6" fmla="*/ 8432 h 6189133"/>
              <a:gd name="connsiteX0" fmla="*/ 233889 w 6174295"/>
              <a:gd name="connsiteY0" fmla="*/ 8432 h 6189133"/>
              <a:gd name="connsiteX1" fmla="*/ 6174295 w 6174295"/>
              <a:gd name="connsiteY1" fmla="*/ 0 h 6189133"/>
              <a:gd name="connsiteX2" fmla="*/ 6174295 w 6174295"/>
              <a:gd name="connsiteY2" fmla="*/ 6189133 h 6189133"/>
              <a:gd name="connsiteX3" fmla="*/ 2779525 w 6174295"/>
              <a:gd name="connsiteY3" fmla="*/ 6172463 h 6189133"/>
              <a:gd name="connsiteX4" fmla="*/ 473187 w 6174295"/>
              <a:gd name="connsiteY4" fmla="*/ 6113143 h 6189133"/>
              <a:gd name="connsiteX5" fmla="*/ 133716 w 6174295"/>
              <a:gd name="connsiteY5" fmla="*/ 2704243 h 6189133"/>
              <a:gd name="connsiteX6" fmla="*/ 233889 w 6174295"/>
              <a:gd name="connsiteY6" fmla="*/ 8432 h 6189133"/>
              <a:gd name="connsiteX0" fmla="*/ 213551 w 6187667"/>
              <a:gd name="connsiteY0" fmla="*/ 0 h 6198384"/>
              <a:gd name="connsiteX1" fmla="*/ 6187667 w 6187667"/>
              <a:gd name="connsiteY1" fmla="*/ 9251 h 6198384"/>
              <a:gd name="connsiteX2" fmla="*/ 6187667 w 6187667"/>
              <a:gd name="connsiteY2" fmla="*/ 6198384 h 6198384"/>
              <a:gd name="connsiteX3" fmla="*/ 2792897 w 6187667"/>
              <a:gd name="connsiteY3" fmla="*/ 6181714 h 6198384"/>
              <a:gd name="connsiteX4" fmla="*/ 486559 w 6187667"/>
              <a:gd name="connsiteY4" fmla="*/ 6122394 h 6198384"/>
              <a:gd name="connsiteX5" fmla="*/ 147088 w 6187667"/>
              <a:gd name="connsiteY5" fmla="*/ 2713494 h 6198384"/>
              <a:gd name="connsiteX6" fmla="*/ 213551 w 6187667"/>
              <a:gd name="connsiteY6" fmla="*/ 0 h 6198384"/>
              <a:gd name="connsiteX0" fmla="*/ 422357 w 6396473"/>
              <a:gd name="connsiteY0" fmla="*/ 0 h 6198384"/>
              <a:gd name="connsiteX1" fmla="*/ 6396473 w 6396473"/>
              <a:gd name="connsiteY1" fmla="*/ 9251 h 6198384"/>
              <a:gd name="connsiteX2" fmla="*/ 6396473 w 6396473"/>
              <a:gd name="connsiteY2" fmla="*/ 6198384 h 6198384"/>
              <a:gd name="connsiteX3" fmla="*/ 3001703 w 6396473"/>
              <a:gd name="connsiteY3" fmla="*/ 6181714 h 6198384"/>
              <a:gd name="connsiteX4" fmla="*/ 695365 w 6396473"/>
              <a:gd name="connsiteY4" fmla="*/ 6122394 h 6198384"/>
              <a:gd name="connsiteX5" fmla="*/ 74981 w 6396473"/>
              <a:gd name="connsiteY5" fmla="*/ 2916852 h 6198384"/>
              <a:gd name="connsiteX6" fmla="*/ 422357 w 6396473"/>
              <a:gd name="connsiteY6" fmla="*/ 0 h 6198384"/>
              <a:gd name="connsiteX0" fmla="*/ 447405 w 6421521"/>
              <a:gd name="connsiteY0" fmla="*/ 0 h 6198384"/>
              <a:gd name="connsiteX1" fmla="*/ 6421521 w 6421521"/>
              <a:gd name="connsiteY1" fmla="*/ 9251 h 6198384"/>
              <a:gd name="connsiteX2" fmla="*/ 6421521 w 6421521"/>
              <a:gd name="connsiteY2" fmla="*/ 6198384 h 6198384"/>
              <a:gd name="connsiteX3" fmla="*/ 3026751 w 6421521"/>
              <a:gd name="connsiteY3" fmla="*/ 6181714 h 6198384"/>
              <a:gd name="connsiteX4" fmla="*/ 720413 w 6421521"/>
              <a:gd name="connsiteY4" fmla="*/ 6122394 h 6198384"/>
              <a:gd name="connsiteX5" fmla="*/ 447405 w 6421521"/>
              <a:gd name="connsiteY5" fmla="*/ 0 h 6198384"/>
              <a:gd name="connsiteX0" fmla="*/ 362030 w 6336146"/>
              <a:gd name="connsiteY0" fmla="*/ 0 h 6198384"/>
              <a:gd name="connsiteX1" fmla="*/ 6336146 w 6336146"/>
              <a:gd name="connsiteY1" fmla="*/ 9251 h 6198384"/>
              <a:gd name="connsiteX2" fmla="*/ 6336146 w 6336146"/>
              <a:gd name="connsiteY2" fmla="*/ 6198384 h 6198384"/>
              <a:gd name="connsiteX3" fmla="*/ 2941376 w 6336146"/>
              <a:gd name="connsiteY3" fmla="*/ 6181714 h 6198384"/>
              <a:gd name="connsiteX4" fmla="*/ 635038 w 6336146"/>
              <a:gd name="connsiteY4" fmla="*/ 6122394 h 6198384"/>
              <a:gd name="connsiteX5" fmla="*/ 362030 w 6336146"/>
              <a:gd name="connsiteY5" fmla="*/ 0 h 6198384"/>
              <a:gd name="connsiteX0" fmla="*/ 568824 w 6542940"/>
              <a:gd name="connsiteY0" fmla="*/ 0 h 6198384"/>
              <a:gd name="connsiteX1" fmla="*/ 6542940 w 6542940"/>
              <a:gd name="connsiteY1" fmla="*/ 9251 h 6198384"/>
              <a:gd name="connsiteX2" fmla="*/ 6542940 w 6542940"/>
              <a:gd name="connsiteY2" fmla="*/ 6198384 h 6198384"/>
              <a:gd name="connsiteX3" fmla="*/ 3148170 w 6542940"/>
              <a:gd name="connsiteY3" fmla="*/ 6181714 h 6198384"/>
              <a:gd name="connsiteX4" fmla="*/ 841832 w 6542940"/>
              <a:gd name="connsiteY4" fmla="*/ 6122394 h 6198384"/>
              <a:gd name="connsiteX5" fmla="*/ 568824 w 6542940"/>
              <a:gd name="connsiteY5" fmla="*/ 0 h 6198384"/>
              <a:gd name="connsiteX0" fmla="*/ 435634 w 6409750"/>
              <a:gd name="connsiteY0" fmla="*/ 0 h 6198384"/>
              <a:gd name="connsiteX1" fmla="*/ 6409750 w 6409750"/>
              <a:gd name="connsiteY1" fmla="*/ 9251 h 6198384"/>
              <a:gd name="connsiteX2" fmla="*/ 6409750 w 6409750"/>
              <a:gd name="connsiteY2" fmla="*/ 6198384 h 6198384"/>
              <a:gd name="connsiteX3" fmla="*/ 3014980 w 6409750"/>
              <a:gd name="connsiteY3" fmla="*/ 6181714 h 6198384"/>
              <a:gd name="connsiteX4" fmla="*/ 708642 w 6409750"/>
              <a:gd name="connsiteY4" fmla="*/ 6122394 h 6198384"/>
              <a:gd name="connsiteX5" fmla="*/ 435634 w 6409750"/>
              <a:gd name="connsiteY5" fmla="*/ 0 h 6198384"/>
              <a:gd name="connsiteX0" fmla="*/ 352694 w 6326810"/>
              <a:gd name="connsiteY0" fmla="*/ 0 h 6198384"/>
              <a:gd name="connsiteX1" fmla="*/ 6326810 w 6326810"/>
              <a:gd name="connsiteY1" fmla="*/ 9251 h 6198384"/>
              <a:gd name="connsiteX2" fmla="*/ 6326810 w 6326810"/>
              <a:gd name="connsiteY2" fmla="*/ 6198384 h 6198384"/>
              <a:gd name="connsiteX3" fmla="*/ 2932040 w 6326810"/>
              <a:gd name="connsiteY3" fmla="*/ 6181714 h 6198384"/>
              <a:gd name="connsiteX4" fmla="*/ 625702 w 6326810"/>
              <a:gd name="connsiteY4" fmla="*/ 6122394 h 6198384"/>
              <a:gd name="connsiteX5" fmla="*/ 352694 w 6326810"/>
              <a:gd name="connsiteY5" fmla="*/ 0 h 6198384"/>
              <a:gd name="connsiteX0" fmla="*/ 358867 w 6288037"/>
              <a:gd name="connsiteY0" fmla="*/ 8432 h 6189133"/>
              <a:gd name="connsiteX1" fmla="*/ 6288037 w 6288037"/>
              <a:gd name="connsiteY1" fmla="*/ 0 h 6189133"/>
              <a:gd name="connsiteX2" fmla="*/ 6288037 w 6288037"/>
              <a:gd name="connsiteY2" fmla="*/ 6189133 h 6189133"/>
              <a:gd name="connsiteX3" fmla="*/ 2893267 w 6288037"/>
              <a:gd name="connsiteY3" fmla="*/ 6172463 h 6189133"/>
              <a:gd name="connsiteX4" fmla="*/ 586929 w 6288037"/>
              <a:gd name="connsiteY4" fmla="*/ 6113143 h 6189133"/>
              <a:gd name="connsiteX5" fmla="*/ 358867 w 6288037"/>
              <a:gd name="connsiteY5" fmla="*/ 8432 h 6189133"/>
              <a:gd name="connsiteX0" fmla="*/ 358867 w 6288038"/>
              <a:gd name="connsiteY0" fmla="*/ 0 h 6198384"/>
              <a:gd name="connsiteX1" fmla="*/ 6288038 w 6288038"/>
              <a:gd name="connsiteY1" fmla="*/ 9251 h 6198384"/>
              <a:gd name="connsiteX2" fmla="*/ 6288038 w 6288038"/>
              <a:gd name="connsiteY2" fmla="*/ 6198384 h 6198384"/>
              <a:gd name="connsiteX3" fmla="*/ 2893268 w 6288038"/>
              <a:gd name="connsiteY3" fmla="*/ 6181714 h 6198384"/>
              <a:gd name="connsiteX4" fmla="*/ 586930 w 6288038"/>
              <a:gd name="connsiteY4" fmla="*/ 6122394 h 6198384"/>
              <a:gd name="connsiteX5" fmla="*/ 358867 w 6288038"/>
              <a:gd name="connsiteY5" fmla="*/ 0 h 61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8038" h="6198384">
                <a:moveTo>
                  <a:pt x="358867" y="0"/>
                </a:moveTo>
                <a:lnTo>
                  <a:pt x="6288038" y="9251"/>
                </a:lnTo>
                <a:lnTo>
                  <a:pt x="6288038" y="6198384"/>
                </a:lnTo>
                <a:lnTo>
                  <a:pt x="2893268" y="6181714"/>
                </a:lnTo>
                <a:lnTo>
                  <a:pt x="586930" y="6122394"/>
                </a:lnTo>
                <a:cubicBezTo>
                  <a:pt x="1145860" y="3553660"/>
                  <a:pt x="-759868" y="2035649"/>
                  <a:pt x="358867" y="0"/>
                </a:cubicBezTo>
                <a:close/>
              </a:path>
            </a:pathLst>
          </a:custGeom>
          <a:gradFill flip="none" rotWithShape="1">
            <a:gsLst>
              <a:gs pos="0">
                <a:schemeClr val="accent1"/>
              </a:gs>
              <a:gs pos="99000">
                <a:srgbClr val="40178D"/>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E57410-5D10-67EF-D791-2A31E79F6FF7}"/>
              </a:ext>
            </a:extLst>
          </p:cNvPr>
          <p:cNvSpPr>
            <a:spLocks noGrp="1"/>
          </p:cNvSpPr>
          <p:nvPr>
            <p:ph type="title"/>
          </p:nvPr>
        </p:nvSpPr>
        <p:spPr>
          <a:xfrm>
            <a:off x="695325" y="549276"/>
            <a:ext cx="3146114" cy="2274976"/>
          </a:xfrm>
        </p:spPr>
        <p:txBody>
          <a:bodyPr/>
          <a:lstStyle/>
          <a:p>
            <a:pPr>
              <a:lnSpc>
                <a:spcPct val="114000"/>
              </a:lnSpc>
            </a:pPr>
            <a:r>
              <a:rPr lang="en-US" dirty="0">
                <a:solidFill>
                  <a:schemeClr val="bg1"/>
                </a:solidFill>
                <a:latin typeface="+mn-lt"/>
              </a:rPr>
              <a:t>Organization-wide utilization of social – </a:t>
            </a:r>
            <a:br>
              <a:rPr lang="en-US" dirty="0">
                <a:solidFill>
                  <a:schemeClr val="bg1"/>
                </a:solidFill>
                <a:latin typeface="+mn-lt"/>
              </a:rPr>
            </a:br>
            <a:r>
              <a:rPr lang="en-US" dirty="0">
                <a:solidFill>
                  <a:schemeClr val="bg1"/>
                </a:solidFill>
                <a:latin typeface="+mn-lt"/>
              </a:rPr>
              <a:t>Social is no longer a siloed approach</a:t>
            </a:r>
          </a:p>
        </p:txBody>
      </p:sp>
      <p:sp>
        <p:nvSpPr>
          <p:cNvPr id="32" name="Text Placeholder 11">
            <a:extLst>
              <a:ext uri="{FF2B5EF4-FFF2-40B4-BE49-F238E27FC236}">
                <a16:creationId xmlns:a16="http://schemas.microsoft.com/office/drawing/2014/main" id="{06082202-8B59-8CE4-1725-52584852ABAF}"/>
              </a:ext>
            </a:extLst>
          </p:cNvPr>
          <p:cNvSpPr txBox="1">
            <a:spLocks/>
          </p:cNvSpPr>
          <p:nvPr/>
        </p:nvSpPr>
        <p:spPr>
          <a:xfrm>
            <a:off x="5730178" y="4164696"/>
            <a:ext cx="1245780" cy="32683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lnSpc>
                <a:spcPct val="100000"/>
              </a:lnSpc>
              <a:spcBef>
                <a:spcPts val="0"/>
              </a:spcBef>
            </a:pPr>
            <a:r>
              <a:rPr lang="en-US" sz="1600">
                <a:solidFill>
                  <a:schemeClr val="bg1"/>
                </a:solidFill>
                <a:latin typeface="Nunito" pitchFamily="2" charset="77"/>
              </a:rPr>
              <a:t>Market Research</a:t>
            </a:r>
          </a:p>
        </p:txBody>
      </p:sp>
      <p:pic>
        <p:nvPicPr>
          <p:cNvPr id="39" name="Picture 38" descr="Icon&#10;&#10;Description automatically generated">
            <a:extLst>
              <a:ext uri="{FF2B5EF4-FFF2-40B4-BE49-F238E27FC236}">
                <a16:creationId xmlns:a16="http://schemas.microsoft.com/office/drawing/2014/main" id="{CD4677A5-47E7-90D9-58AF-BECE6E0148AF}"/>
              </a:ext>
            </a:extLst>
          </p:cNvPr>
          <p:cNvPicPr>
            <a:picLocks noChangeAspect="1"/>
          </p:cNvPicPr>
          <p:nvPr/>
        </p:nvPicPr>
        <p:blipFill>
          <a:blip r:embed="rId3"/>
          <a:stretch>
            <a:fillRect/>
          </a:stretch>
        </p:blipFill>
        <p:spPr>
          <a:xfrm>
            <a:off x="12665440" y="201823"/>
            <a:ext cx="1441224" cy="1441224"/>
          </a:xfrm>
          <a:prstGeom prst="rect">
            <a:avLst/>
          </a:prstGeom>
        </p:spPr>
      </p:pic>
      <p:pic>
        <p:nvPicPr>
          <p:cNvPr id="7" name="Picture 6">
            <a:extLst>
              <a:ext uri="{FF2B5EF4-FFF2-40B4-BE49-F238E27FC236}">
                <a16:creationId xmlns:a16="http://schemas.microsoft.com/office/drawing/2014/main" id="{E1FBF346-A89F-7FCE-A4C9-EB484078C1BD}"/>
              </a:ext>
            </a:extLst>
          </p:cNvPr>
          <p:cNvPicPr>
            <a:picLocks noChangeAspect="1"/>
          </p:cNvPicPr>
          <p:nvPr/>
        </p:nvPicPr>
        <p:blipFill>
          <a:blip r:embed="rId4"/>
          <a:stretch>
            <a:fillRect/>
          </a:stretch>
        </p:blipFill>
        <p:spPr>
          <a:xfrm rot="4532204">
            <a:off x="1207798" y="1414948"/>
            <a:ext cx="4749265" cy="4338271"/>
          </a:xfrm>
          <a:prstGeom prst="rect">
            <a:avLst/>
          </a:prstGeom>
        </p:spPr>
      </p:pic>
      <p:grpSp>
        <p:nvGrpSpPr>
          <p:cNvPr id="42" name="Group 41">
            <a:extLst>
              <a:ext uri="{FF2B5EF4-FFF2-40B4-BE49-F238E27FC236}">
                <a16:creationId xmlns:a16="http://schemas.microsoft.com/office/drawing/2014/main" id="{D6E20E41-6209-D341-6570-2C23D3051587}"/>
              </a:ext>
            </a:extLst>
          </p:cNvPr>
          <p:cNvGrpSpPr/>
          <p:nvPr/>
        </p:nvGrpSpPr>
        <p:grpSpPr>
          <a:xfrm>
            <a:off x="7247739" y="2792146"/>
            <a:ext cx="1370264" cy="1372550"/>
            <a:chOff x="5004018" y="20414"/>
            <a:chExt cx="1370264" cy="1372550"/>
          </a:xfrm>
        </p:grpSpPr>
        <p:sp>
          <p:nvSpPr>
            <p:cNvPr id="40" name="Google Shape;890;p104">
              <a:extLst>
                <a:ext uri="{FF2B5EF4-FFF2-40B4-BE49-F238E27FC236}">
                  <a16:creationId xmlns:a16="http://schemas.microsoft.com/office/drawing/2014/main" id="{A76B793C-0D63-0E9E-E01B-5C8E8F7069B7}"/>
                </a:ext>
              </a:extLst>
            </p:cNvPr>
            <p:cNvSpPr/>
            <p:nvPr/>
          </p:nvSpPr>
          <p:spPr>
            <a:xfrm>
              <a:off x="5004018" y="20414"/>
              <a:ext cx="1370264" cy="1372550"/>
            </a:xfrm>
            <a:prstGeom prst="ellipse">
              <a:avLst/>
            </a:prstGeom>
            <a:solidFill>
              <a:srgbClr val="40178D">
                <a:alpha val="10000"/>
              </a:srgbClr>
            </a:solidFill>
            <a:ln>
              <a:solidFill>
                <a:srgbClr val="40178D">
                  <a:alpha val="76000"/>
                </a:srgbClr>
              </a:solidFill>
            </a:ln>
          </p:spPr>
          <p:txBody>
            <a:bodyPr spcFirstLastPara="1" wrap="square" lIns="45657" tIns="45657" rIns="45657" bIns="45657" anchor="ctr" anchorCtr="0">
              <a:noAutofit/>
            </a:bodyPr>
            <a:lstStyle/>
            <a:p>
              <a:pPr algn="ctr"/>
              <a:endParaRPr sz="1100" dirty="0">
                <a:solidFill>
                  <a:schemeClr val="accent4"/>
                </a:solidFill>
                <a:latin typeface="+mn-lt"/>
                <a:ea typeface="Raleway"/>
                <a:cs typeface="Raleway"/>
                <a:sym typeface="Raleway"/>
              </a:endParaRPr>
            </a:p>
          </p:txBody>
        </p:sp>
        <p:grpSp>
          <p:nvGrpSpPr>
            <p:cNvPr id="41" name="Group 40">
              <a:extLst>
                <a:ext uri="{FF2B5EF4-FFF2-40B4-BE49-F238E27FC236}">
                  <a16:creationId xmlns:a16="http://schemas.microsoft.com/office/drawing/2014/main" id="{C0F688EE-5A8C-4B89-548D-584DC0DD139F}"/>
                </a:ext>
              </a:extLst>
            </p:cNvPr>
            <p:cNvGrpSpPr/>
            <p:nvPr/>
          </p:nvGrpSpPr>
          <p:grpSpPr>
            <a:xfrm>
              <a:off x="5122339" y="154323"/>
              <a:ext cx="1157114" cy="1200910"/>
              <a:chOff x="5086714" y="201823"/>
              <a:chExt cx="1157114" cy="1200910"/>
            </a:xfrm>
          </p:grpSpPr>
          <p:pic>
            <p:nvPicPr>
              <p:cNvPr id="4" name="Picture 3" descr="A picture containing toy, vector graphics&#10;&#10;Description automatically generated">
                <a:extLst>
                  <a:ext uri="{FF2B5EF4-FFF2-40B4-BE49-F238E27FC236}">
                    <a16:creationId xmlns:a16="http://schemas.microsoft.com/office/drawing/2014/main" id="{D8F61FC7-D861-9BC9-A424-74C2A1D80F17}"/>
                  </a:ext>
                </a:extLst>
              </p:cNvPr>
              <p:cNvPicPr>
                <a:picLocks noChangeAspect="1"/>
              </p:cNvPicPr>
              <p:nvPr/>
            </p:nvPicPr>
            <p:blipFill>
              <a:blip r:embed="rId5"/>
              <a:stretch>
                <a:fillRect/>
              </a:stretch>
            </p:blipFill>
            <p:spPr>
              <a:xfrm>
                <a:off x="5345587" y="201823"/>
                <a:ext cx="627701" cy="627701"/>
              </a:xfrm>
              <a:prstGeom prst="rect">
                <a:avLst/>
              </a:prstGeom>
            </p:spPr>
          </p:pic>
          <p:sp>
            <p:nvSpPr>
              <p:cNvPr id="5" name="Google Shape;1747;p202">
                <a:extLst>
                  <a:ext uri="{FF2B5EF4-FFF2-40B4-BE49-F238E27FC236}">
                    <a16:creationId xmlns:a16="http://schemas.microsoft.com/office/drawing/2014/main" id="{C3769A75-AC83-E446-9135-E52D4119B1C4}"/>
                  </a:ext>
                </a:extLst>
              </p:cNvPr>
              <p:cNvSpPr txBox="1">
                <a:spLocks/>
              </p:cNvSpPr>
              <p:nvPr/>
            </p:nvSpPr>
            <p:spPr>
              <a:xfrm>
                <a:off x="5086714" y="725871"/>
                <a:ext cx="1157114" cy="67686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6900"/>
                  <a:buFont typeface="Arial"/>
                  <a:buNone/>
                  <a:defRPr sz="69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9pPr>
              </a:lstStyle>
              <a:p>
                <a:r>
                  <a:rPr lang="en-US" sz="1100" dirty="0">
                    <a:solidFill>
                      <a:srgbClr val="40178D"/>
                    </a:solidFill>
                    <a:latin typeface="+mn-lt"/>
                    <a:sym typeface="Nunito Sans"/>
                  </a:rPr>
                  <a:t>Your Company</a:t>
                </a:r>
                <a:endParaRPr lang="en-US" sz="1100" dirty="0">
                  <a:solidFill>
                    <a:srgbClr val="40178D"/>
                  </a:solidFill>
                  <a:latin typeface="+mn-lt"/>
                </a:endParaRPr>
              </a:p>
            </p:txBody>
          </p:sp>
        </p:grpSp>
      </p:grpSp>
      <p:sp>
        <p:nvSpPr>
          <p:cNvPr id="8" name="Google Shape;886;p104">
            <a:extLst>
              <a:ext uri="{FF2B5EF4-FFF2-40B4-BE49-F238E27FC236}">
                <a16:creationId xmlns:a16="http://schemas.microsoft.com/office/drawing/2014/main" id="{1517D7C0-6B7E-4761-45FD-8ABA54F8E96F}"/>
              </a:ext>
            </a:extLst>
          </p:cNvPr>
          <p:cNvSpPr/>
          <p:nvPr/>
        </p:nvSpPr>
        <p:spPr>
          <a:xfrm>
            <a:off x="5171799" y="2115496"/>
            <a:ext cx="1150503" cy="1152422"/>
          </a:xfrm>
          <a:prstGeom prst="ellipse">
            <a:avLst/>
          </a:prstGeom>
          <a:solidFill>
            <a:schemeClr val="accent2">
              <a:alpha val="40353"/>
            </a:schemeClr>
          </a:solidFill>
          <a:ln>
            <a:solidFill>
              <a:schemeClr val="accent1">
                <a:lumMod val="60000"/>
                <a:lumOff val="40000"/>
                <a:alpha val="75944"/>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Product </a:t>
            </a:r>
          </a:p>
          <a:p>
            <a:pPr algn="ctr"/>
            <a:r>
              <a:rPr lang="en-US" dirty="0">
                <a:solidFill>
                  <a:schemeClr val="accent2">
                    <a:lumMod val="25000"/>
                  </a:schemeClr>
                </a:solidFill>
                <a:latin typeface="+mn-lt"/>
                <a:ea typeface="Raleway"/>
                <a:cs typeface="Raleway"/>
                <a:sym typeface="Raleway"/>
              </a:rPr>
              <a:t>team</a:t>
            </a:r>
            <a:endParaRPr dirty="0">
              <a:solidFill>
                <a:schemeClr val="accent2">
                  <a:lumMod val="25000"/>
                </a:schemeClr>
              </a:solidFill>
              <a:latin typeface="+mn-lt"/>
              <a:ea typeface="Raleway"/>
              <a:cs typeface="Raleway"/>
              <a:sym typeface="Raleway"/>
            </a:endParaRPr>
          </a:p>
        </p:txBody>
      </p:sp>
      <p:sp>
        <p:nvSpPr>
          <p:cNvPr id="9" name="Google Shape;887;p104">
            <a:extLst>
              <a:ext uri="{FF2B5EF4-FFF2-40B4-BE49-F238E27FC236}">
                <a16:creationId xmlns:a16="http://schemas.microsoft.com/office/drawing/2014/main" id="{410429CB-1C11-3F4D-C4EE-AA064AF89F00}"/>
              </a:ext>
            </a:extLst>
          </p:cNvPr>
          <p:cNvSpPr/>
          <p:nvPr/>
        </p:nvSpPr>
        <p:spPr>
          <a:xfrm>
            <a:off x="9820881" y="1319157"/>
            <a:ext cx="1604222" cy="1606898"/>
          </a:xfrm>
          <a:prstGeom prst="ellipse">
            <a:avLst/>
          </a:prstGeom>
          <a:solidFill>
            <a:schemeClr val="accent1">
              <a:lumMod val="20000"/>
              <a:lumOff val="80000"/>
              <a:alpha val="27000"/>
            </a:schemeClr>
          </a:solidFill>
          <a:ln>
            <a:solidFill>
              <a:schemeClr val="accent1">
                <a:alpha val="33000"/>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Branding</a:t>
            </a:r>
          </a:p>
        </p:txBody>
      </p:sp>
      <p:sp>
        <p:nvSpPr>
          <p:cNvPr id="12" name="Google Shape;888;p104">
            <a:extLst>
              <a:ext uri="{FF2B5EF4-FFF2-40B4-BE49-F238E27FC236}">
                <a16:creationId xmlns:a16="http://schemas.microsoft.com/office/drawing/2014/main" id="{8736132A-FD7F-E22F-8CD6-05D9EC5C74BC}"/>
              </a:ext>
            </a:extLst>
          </p:cNvPr>
          <p:cNvSpPr/>
          <p:nvPr/>
        </p:nvSpPr>
        <p:spPr>
          <a:xfrm>
            <a:off x="6806703" y="4389942"/>
            <a:ext cx="1457630" cy="1486148"/>
          </a:xfrm>
          <a:prstGeom prst="ellipse">
            <a:avLst/>
          </a:prstGeom>
          <a:solidFill>
            <a:schemeClr val="accent1">
              <a:lumMod val="20000"/>
              <a:lumOff val="80000"/>
              <a:alpha val="27000"/>
            </a:schemeClr>
          </a:solidFill>
          <a:ln>
            <a:solidFill>
              <a:schemeClr val="accent1">
                <a:alpha val="33000"/>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CX / Voice-of-the-Customer team</a:t>
            </a:r>
            <a:endParaRPr dirty="0">
              <a:solidFill>
                <a:schemeClr val="accent2">
                  <a:lumMod val="25000"/>
                </a:schemeClr>
              </a:solidFill>
              <a:latin typeface="+mn-lt"/>
              <a:ea typeface="Raleway"/>
              <a:cs typeface="Raleway"/>
              <a:sym typeface="Raleway"/>
            </a:endParaRPr>
          </a:p>
        </p:txBody>
      </p:sp>
      <p:sp>
        <p:nvSpPr>
          <p:cNvPr id="13" name="Google Shape;889;p104">
            <a:extLst>
              <a:ext uri="{FF2B5EF4-FFF2-40B4-BE49-F238E27FC236}">
                <a16:creationId xmlns:a16="http://schemas.microsoft.com/office/drawing/2014/main" id="{905ED792-8586-FAD2-3A33-858E18138066}"/>
              </a:ext>
            </a:extLst>
          </p:cNvPr>
          <p:cNvSpPr/>
          <p:nvPr/>
        </p:nvSpPr>
        <p:spPr>
          <a:xfrm>
            <a:off x="5663304" y="780802"/>
            <a:ext cx="1150503" cy="1105977"/>
          </a:xfrm>
          <a:prstGeom prst="ellipse">
            <a:avLst/>
          </a:prstGeom>
          <a:solidFill>
            <a:schemeClr val="accent1">
              <a:lumMod val="20000"/>
              <a:lumOff val="80000"/>
              <a:alpha val="27000"/>
            </a:schemeClr>
          </a:solidFill>
          <a:ln>
            <a:solidFill>
              <a:schemeClr val="accent1">
                <a:alpha val="33000"/>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PR / Media</a:t>
            </a:r>
          </a:p>
          <a:p>
            <a:pPr algn="ctr"/>
            <a:r>
              <a:rPr lang="en-US" dirty="0">
                <a:solidFill>
                  <a:schemeClr val="accent2">
                    <a:lumMod val="25000"/>
                  </a:schemeClr>
                </a:solidFill>
                <a:latin typeface="+mn-lt"/>
                <a:ea typeface="Raleway"/>
                <a:cs typeface="Raleway"/>
                <a:sym typeface="Raleway"/>
              </a:rPr>
              <a:t>team</a:t>
            </a:r>
            <a:endParaRPr dirty="0">
              <a:solidFill>
                <a:schemeClr val="accent2">
                  <a:lumMod val="25000"/>
                </a:schemeClr>
              </a:solidFill>
              <a:latin typeface="+mn-lt"/>
              <a:ea typeface="Raleway"/>
              <a:cs typeface="Raleway"/>
              <a:sym typeface="Raleway"/>
            </a:endParaRPr>
          </a:p>
        </p:txBody>
      </p:sp>
      <p:sp>
        <p:nvSpPr>
          <p:cNvPr id="18" name="Google Shape;890;p104">
            <a:extLst>
              <a:ext uri="{FF2B5EF4-FFF2-40B4-BE49-F238E27FC236}">
                <a16:creationId xmlns:a16="http://schemas.microsoft.com/office/drawing/2014/main" id="{182CC81B-9939-F291-F1FA-C237FDDC5CB2}"/>
              </a:ext>
            </a:extLst>
          </p:cNvPr>
          <p:cNvSpPr/>
          <p:nvPr/>
        </p:nvSpPr>
        <p:spPr>
          <a:xfrm>
            <a:off x="8196686" y="296400"/>
            <a:ext cx="1732760" cy="1800041"/>
          </a:xfrm>
          <a:prstGeom prst="ellipse">
            <a:avLst/>
          </a:prstGeom>
          <a:solidFill>
            <a:schemeClr val="accent2">
              <a:alpha val="40353"/>
            </a:schemeClr>
          </a:solidFill>
          <a:ln>
            <a:solidFill>
              <a:schemeClr val="accent1">
                <a:lumMod val="60000"/>
                <a:lumOff val="40000"/>
                <a:alpha val="75944"/>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Marketing</a:t>
            </a:r>
          </a:p>
        </p:txBody>
      </p:sp>
      <p:sp>
        <p:nvSpPr>
          <p:cNvPr id="19" name="Google Shape;891;p104">
            <a:extLst>
              <a:ext uri="{FF2B5EF4-FFF2-40B4-BE49-F238E27FC236}">
                <a16:creationId xmlns:a16="http://schemas.microsoft.com/office/drawing/2014/main" id="{C94DDA2B-7EF7-DB57-ABF4-FDE5E5DE8E57}"/>
              </a:ext>
            </a:extLst>
          </p:cNvPr>
          <p:cNvSpPr/>
          <p:nvPr/>
        </p:nvSpPr>
        <p:spPr>
          <a:xfrm>
            <a:off x="8707762" y="2550122"/>
            <a:ext cx="1370264" cy="1372550"/>
          </a:xfrm>
          <a:prstGeom prst="ellipse">
            <a:avLst/>
          </a:prstGeom>
          <a:solidFill>
            <a:schemeClr val="accent2">
              <a:alpha val="40353"/>
            </a:schemeClr>
          </a:solidFill>
          <a:ln>
            <a:solidFill>
              <a:schemeClr val="accent1">
                <a:lumMod val="60000"/>
                <a:lumOff val="40000"/>
                <a:alpha val="75944"/>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Retail </a:t>
            </a:r>
          </a:p>
        </p:txBody>
      </p:sp>
      <p:sp>
        <p:nvSpPr>
          <p:cNvPr id="20" name="Google Shape;892;p104">
            <a:extLst>
              <a:ext uri="{FF2B5EF4-FFF2-40B4-BE49-F238E27FC236}">
                <a16:creationId xmlns:a16="http://schemas.microsoft.com/office/drawing/2014/main" id="{EBC419B1-FD2E-5920-3162-55CAF1822DBC}"/>
              </a:ext>
            </a:extLst>
          </p:cNvPr>
          <p:cNvSpPr/>
          <p:nvPr/>
        </p:nvSpPr>
        <p:spPr>
          <a:xfrm>
            <a:off x="5171799" y="3326060"/>
            <a:ext cx="1750832" cy="1753753"/>
          </a:xfrm>
          <a:prstGeom prst="ellipse">
            <a:avLst/>
          </a:prstGeom>
          <a:solidFill>
            <a:schemeClr val="accent1">
              <a:lumMod val="20000"/>
              <a:lumOff val="80000"/>
              <a:alpha val="27000"/>
            </a:schemeClr>
          </a:solidFill>
          <a:ln>
            <a:solidFill>
              <a:schemeClr val="accent1">
                <a:alpha val="33000"/>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Customer Care</a:t>
            </a:r>
            <a:endParaRPr dirty="0">
              <a:solidFill>
                <a:schemeClr val="accent2">
                  <a:lumMod val="25000"/>
                </a:schemeClr>
              </a:solidFill>
              <a:latin typeface="+mn-lt"/>
              <a:ea typeface="Raleway"/>
              <a:cs typeface="Raleway"/>
              <a:sym typeface="Raleway"/>
            </a:endParaRPr>
          </a:p>
        </p:txBody>
      </p:sp>
      <p:sp>
        <p:nvSpPr>
          <p:cNvPr id="21" name="Google Shape;893;p104">
            <a:extLst>
              <a:ext uri="{FF2B5EF4-FFF2-40B4-BE49-F238E27FC236}">
                <a16:creationId xmlns:a16="http://schemas.microsoft.com/office/drawing/2014/main" id="{7CFA4176-E762-9782-1847-5BDF7CD1FE74}"/>
              </a:ext>
            </a:extLst>
          </p:cNvPr>
          <p:cNvSpPr/>
          <p:nvPr/>
        </p:nvSpPr>
        <p:spPr>
          <a:xfrm>
            <a:off x="6831260" y="1278655"/>
            <a:ext cx="1370264" cy="1372550"/>
          </a:xfrm>
          <a:prstGeom prst="ellipse">
            <a:avLst/>
          </a:prstGeom>
          <a:solidFill>
            <a:schemeClr val="accent2">
              <a:alpha val="40353"/>
            </a:schemeClr>
          </a:solidFill>
          <a:ln>
            <a:solidFill>
              <a:schemeClr val="accent1">
                <a:lumMod val="60000"/>
                <a:lumOff val="40000"/>
                <a:alpha val="75944"/>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Consumer Research</a:t>
            </a:r>
            <a:endParaRPr dirty="0">
              <a:solidFill>
                <a:schemeClr val="accent2">
                  <a:lumMod val="25000"/>
                </a:schemeClr>
              </a:solidFill>
              <a:latin typeface="+mn-lt"/>
              <a:ea typeface="Raleway"/>
              <a:cs typeface="Raleway"/>
              <a:sym typeface="Raleway"/>
            </a:endParaRPr>
          </a:p>
        </p:txBody>
      </p:sp>
      <p:sp>
        <p:nvSpPr>
          <p:cNvPr id="22" name="Google Shape;894;p104">
            <a:extLst>
              <a:ext uri="{FF2B5EF4-FFF2-40B4-BE49-F238E27FC236}">
                <a16:creationId xmlns:a16="http://schemas.microsoft.com/office/drawing/2014/main" id="{7503E4AA-CA28-DFAC-B40D-0D795E3FBF38}"/>
              </a:ext>
            </a:extLst>
          </p:cNvPr>
          <p:cNvSpPr/>
          <p:nvPr/>
        </p:nvSpPr>
        <p:spPr>
          <a:xfrm>
            <a:off x="8452224" y="4105510"/>
            <a:ext cx="1221684" cy="1223722"/>
          </a:xfrm>
          <a:prstGeom prst="ellipse">
            <a:avLst/>
          </a:prstGeom>
          <a:solidFill>
            <a:schemeClr val="accent1">
              <a:lumMod val="20000"/>
              <a:lumOff val="80000"/>
              <a:alpha val="27000"/>
            </a:schemeClr>
          </a:solidFill>
          <a:ln>
            <a:solidFill>
              <a:schemeClr val="accent1">
                <a:alpha val="33000"/>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Data and Analytics </a:t>
            </a:r>
            <a:endParaRPr dirty="0">
              <a:solidFill>
                <a:schemeClr val="accent2">
                  <a:lumMod val="25000"/>
                </a:schemeClr>
              </a:solidFill>
              <a:latin typeface="+mn-lt"/>
              <a:ea typeface="Raleway"/>
              <a:cs typeface="Raleway"/>
              <a:sym typeface="Raleway"/>
            </a:endParaRPr>
          </a:p>
        </p:txBody>
      </p:sp>
    </p:spTree>
    <p:extLst>
      <p:ext uri="{BB962C8B-B14F-4D97-AF65-F5344CB8AC3E}">
        <p14:creationId xmlns:p14="http://schemas.microsoft.com/office/powerpoint/2010/main" val="405360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0-#ppt_w/2"/>
                                          </p:val>
                                        </p:tav>
                                        <p:tav tm="100000">
                                          <p:val>
                                            <p:strVal val="#ppt_x"/>
                                          </p:val>
                                        </p:tav>
                                      </p:tavLst>
                                    </p:anim>
                                    <p:anim calcmode="lin" valueType="num">
                                      <p:cBhvr additive="base">
                                        <p:cTn id="40" dur="500" fill="hold"/>
                                        <p:tgtEl>
                                          <p:spTgt spid="22"/>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2" presetClass="entr" presetSubtype="8"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0-#ppt_w/2"/>
                                          </p:val>
                                        </p:tav>
                                        <p:tav tm="100000">
                                          <p:val>
                                            <p:strVal val="#ppt_x"/>
                                          </p:val>
                                        </p:tav>
                                      </p:tavLst>
                                    </p:anim>
                                    <p:anim calcmode="lin" valueType="num">
                                      <p:cBhvr additive="base">
                                        <p:cTn id="45"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8" grpId="0" animBg="1"/>
      <p:bldP spid="19"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9" name="Google Shape;889;p13"/>
          <p:cNvSpPr txBox="1"/>
          <p:nvPr/>
        </p:nvSpPr>
        <p:spPr>
          <a:xfrm>
            <a:off x="535776" y="2295032"/>
            <a:ext cx="11120447" cy="184662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dirty="0">
                <a:solidFill>
                  <a:schemeClr val="accent4"/>
                </a:solidFill>
                <a:latin typeface="+mn-lt"/>
                <a:ea typeface="Nunito Sans"/>
                <a:cs typeface="Nunito Sans"/>
                <a:sym typeface="Nunito Sans"/>
              </a:rPr>
              <a:t>ONLY  </a:t>
            </a:r>
            <a:r>
              <a:rPr lang="en-US" sz="7200" b="1" dirty="0">
                <a:solidFill>
                  <a:schemeClr val="accent4"/>
                </a:solidFill>
                <a:latin typeface="+mn-lt"/>
                <a:ea typeface="Nunito Sans"/>
                <a:cs typeface="Nunito Sans"/>
                <a:sym typeface="Nunito Sans"/>
              </a:rPr>
              <a:t>36% </a:t>
            </a:r>
            <a:r>
              <a:rPr lang="en-US" sz="3600" dirty="0">
                <a:solidFill>
                  <a:schemeClr val="accent4"/>
                </a:solidFill>
                <a:latin typeface="+mn-lt"/>
                <a:ea typeface="Nunito Sans"/>
                <a:cs typeface="Nunito Sans"/>
                <a:sym typeface="Nunito Sans"/>
              </a:rPr>
              <a:t>OF ASEAN BUSINESSES UTILIZE SOCIAL MEDIA BEYOND TWO DEPARTMENTS</a:t>
            </a:r>
          </a:p>
        </p:txBody>
      </p:sp>
      <p:pic>
        <p:nvPicPr>
          <p:cNvPr id="4" name="Picture 3">
            <a:extLst>
              <a:ext uri="{FF2B5EF4-FFF2-40B4-BE49-F238E27FC236}">
                <a16:creationId xmlns:a16="http://schemas.microsoft.com/office/drawing/2014/main" id="{8034930B-D18C-7B15-4B72-2D865298E34B}"/>
              </a:ext>
            </a:extLst>
          </p:cNvPr>
          <p:cNvPicPr>
            <a:picLocks noChangeAspect="1"/>
          </p:cNvPicPr>
          <p:nvPr/>
        </p:nvPicPr>
        <p:blipFill>
          <a:blip r:embed="rId3"/>
          <a:stretch>
            <a:fillRect/>
          </a:stretch>
        </p:blipFill>
        <p:spPr>
          <a:xfrm rot="4532204">
            <a:off x="745574" y="932627"/>
            <a:ext cx="4749265" cy="4338271"/>
          </a:xfrm>
          <a:prstGeom prst="rect">
            <a:avLst/>
          </a:prstGeom>
        </p:spPr>
      </p:pic>
      <p:pic>
        <p:nvPicPr>
          <p:cNvPr id="5" name="Picture 4">
            <a:extLst>
              <a:ext uri="{FF2B5EF4-FFF2-40B4-BE49-F238E27FC236}">
                <a16:creationId xmlns:a16="http://schemas.microsoft.com/office/drawing/2014/main" id="{2F43C342-90F6-5F3C-DA9A-ECEAFFECAA23}"/>
              </a:ext>
            </a:extLst>
          </p:cNvPr>
          <p:cNvPicPr>
            <a:picLocks noChangeAspect="1"/>
          </p:cNvPicPr>
          <p:nvPr/>
        </p:nvPicPr>
        <p:blipFill>
          <a:blip r:embed="rId3"/>
          <a:stretch>
            <a:fillRect/>
          </a:stretch>
        </p:blipFill>
        <p:spPr>
          <a:xfrm rot="10800000">
            <a:off x="6853160" y="418183"/>
            <a:ext cx="4749265" cy="4338271"/>
          </a:xfrm>
          <a:prstGeom prst="rect">
            <a:avLst/>
          </a:prstGeom>
        </p:spPr>
      </p:pic>
      <p:pic>
        <p:nvPicPr>
          <p:cNvPr id="6" name="Picture 5">
            <a:extLst>
              <a:ext uri="{FF2B5EF4-FFF2-40B4-BE49-F238E27FC236}">
                <a16:creationId xmlns:a16="http://schemas.microsoft.com/office/drawing/2014/main" id="{DA3B3CD6-4CCE-654D-3C50-4F8436B3BDF6}"/>
              </a:ext>
            </a:extLst>
          </p:cNvPr>
          <p:cNvPicPr>
            <a:picLocks noChangeAspect="1"/>
          </p:cNvPicPr>
          <p:nvPr/>
        </p:nvPicPr>
        <p:blipFill rotWithShape="1">
          <a:blip r:embed="rId3"/>
          <a:srcRect l="29543" t="4625"/>
          <a:stretch/>
        </p:blipFill>
        <p:spPr>
          <a:xfrm rot="19626257">
            <a:off x="5026238" y="2675755"/>
            <a:ext cx="3346225" cy="4137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CA2DA4-ACC9-ABF1-653E-5B9463A0022A}"/>
              </a:ext>
            </a:extLst>
          </p:cNvPr>
          <p:cNvPicPr>
            <a:picLocks noChangeAspect="1"/>
          </p:cNvPicPr>
          <p:nvPr/>
        </p:nvPicPr>
        <p:blipFill rotWithShape="1">
          <a:blip r:embed="rId4"/>
          <a:srcRect b="7755"/>
          <a:stretch/>
        </p:blipFill>
        <p:spPr>
          <a:xfrm>
            <a:off x="2616985" y="1259947"/>
            <a:ext cx="6560696" cy="4762482"/>
          </a:xfrm>
          <a:prstGeom prst="rect">
            <a:avLst/>
          </a:prstGeom>
        </p:spPr>
      </p:pic>
      <p:pic>
        <p:nvPicPr>
          <p:cNvPr id="16" name="Picture 15" descr="A picture containing person, wall, clothing, indoor&#10;&#10;Description automatically generated">
            <a:extLst>
              <a:ext uri="{FF2B5EF4-FFF2-40B4-BE49-F238E27FC236}">
                <a16:creationId xmlns:a16="http://schemas.microsoft.com/office/drawing/2014/main" id="{3A55E2C7-60A9-613D-73FC-666A868A4CBE}"/>
              </a:ext>
            </a:extLst>
          </p:cNvPr>
          <p:cNvPicPr>
            <a:picLocks noChangeAspect="1"/>
          </p:cNvPicPr>
          <p:nvPr/>
        </p:nvPicPr>
        <p:blipFill rotWithShape="1">
          <a:blip r:embed="rId5"/>
          <a:srcRect l="24644" t="9969" r="16090"/>
          <a:stretch/>
        </p:blipFill>
        <p:spPr>
          <a:xfrm>
            <a:off x="3422223" y="1937033"/>
            <a:ext cx="3561775" cy="3608030"/>
          </a:xfrm>
          <a:prstGeom prst="ellipse">
            <a:avLst/>
          </a:prstGeom>
        </p:spPr>
      </p:pic>
      <p:pic>
        <p:nvPicPr>
          <p:cNvPr id="9" name="Picture 8">
            <a:extLst>
              <a:ext uri="{FF2B5EF4-FFF2-40B4-BE49-F238E27FC236}">
                <a16:creationId xmlns:a16="http://schemas.microsoft.com/office/drawing/2014/main" id="{CC071501-4763-081D-C7CF-EB1E8628173B}"/>
              </a:ext>
            </a:extLst>
          </p:cNvPr>
          <p:cNvPicPr>
            <a:picLocks noChangeAspect="1"/>
          </p:cNvPicPr>
          <p:nvPr/>
        </p:nvPicPr>
        <p:blipFill>
          <a:blip r:embed="rId6"/>
          <a:stretch>
            <a:fillRect/>
          </a:stretch>
        </p:blipFill>
        <p:spPr>
          <a:xfrm>
            <a:off x="3216720" y="1771356"/>
            <a:ext cx="510126" cy="510126"/>
          </a:xfrm>
          <a:prstGeom prst="rect">
            <a:avLst/>
          </a:prstGeom>
        </p:spPr>
      </p:pic>
      <p:sp>
        <p:nvSpPr>
          <p:cNvPr id="3" name="Google Shape;1747;p202">
            <a:extLst>
              <a:ext uri="{FF2B5EF4-FFF2-40B4-BE49-F238E27FC236}">
                <a16:creationId xmlns:a16="http://schemas.microsoft.com/office/drawing/2014/main" id="{B6F1DEC4-0CAB-B50F-961B-0C62830CACCB}"/>
              </a:ext>
            </a:extLst>
          </p:cNvPr>
          <p:cNvSpPr txBox="1">
            <a:spLocks/>
          </p:cNvSpPr>
          <p:nvPr/>
        </p:nvSpPr>
        <p:spPr>
          <a:xfrm>
            <a:off x="2806590" y="549738"/>
            <a:ext cx="12192000" cy="648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Arial"/>
              <a:buNone/>
              <a:defRPr sz="272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9pPr>
          </a:lstStyle>
          <a:p>
            <a:r>
              <a:rPr lang="en-US" sz="2500" dirty="0">
                <a:solidFill>
                  <a:schemeClr val="dk1"/>
                </a:solidFill>
                <a:latin typeface="+mn-lt"/>
                <a:sym typeface="Nunito Sans"/>
              </a:rPr>
              <a:t>ASKS FROM THE CMO</a:t>
            </a:r>
            <a:endParaRPr lang="en-US" sz="2500" dirty="0">
              <a:latin typeface="+mn-lt"/>
            </a:endParaRPr>
          </a:p>
        </p:txBody>
      </p:sp>
      <p:sp>
        <p:nvSpPr>
          <p:cNvPr id="5" name="Text Placeholder 4">
            <a:extLst>
              <a:ext uri="{FF2B5EF4-FFF2-40B4-BE49-F238E27FC236}">
                <a16:creationId xmlns:a16="http://schemas.microsoft.com/office/drawing/2014/main" id="{893838BC-1F5F-EA61-498C-6B9EF242ACD6}"/>
              </a:ext>
            </a:extLst>
          </p:cNvPr>
          <p:cNvSpPr>
            <a:spLocks noGrp="1"/>
          </p:cNvSpPr>
          <p:nvPr>
            <p:ph type="body" idx="1"/>
          </p:nvPr>
        </p:nvSpPr>
        <p:spPr>
          <a:xfrm>
            <a:off x="11537827" y="-863295"/>
            <a:ext cx="2577174" cy="593513"/>
          </a:xfrm>
          <a:noFill/>
          <a:ln>
            <a:noFill/>
          </a:ln>
        </p:spPr>
        <p:txBody>
          <a:bodyPr/>
          <a:lstStyle/>
          <a:p>
            <a:pPr marL="126680" indent="0" algn="ctr">
              <a:buNone/>
            </a:pPr>
            <a:r>
              <a:rPr lang="en-US" sz="2000" dirty="0">
                <a:latin typeface="Nunito Sans" pitchFamily="2" charset="77"/>
              </a:rPr>
              <a:t>What is your </a:t>
            </a:r>
            <a:r>
              <a:rPr lang="en-US" sz="2600" b="1" dirty="0" err="1">
                <a:latin typeface="Nunito Sans" pitchFamily="2" charset="77"/>
              </a:rPr>
              <a:t>MarTech</a:t>
            </a:r>
            <a:r>
              <a:rPr lang="en-US" sz="2600" b="1" dirty="0">
                <a:latin typeface="Nunito Sans" pitchFamily="2" charset="77"/>
              </a:rPr>
              <a:t> stack?</a:t>
            </a:r>
          </a:p>
        </p:txBody>
      </p:sp>
      <p:sp>
        <p:nvSpPr>
          <p:cNvPr id="11" name="TextBox 10">
            <a:extLst>
              <a:ext uri="{FF2B5EF4-FFF2-40B4-BE49-F238E27FC236}">
                <a16:creationId xmlns:a16="http://schemas.microsoft.com/office/drawing/2014/main" id="{B08259E5-3A7A-33D6-E2F6-38D3D959B588}"/>
              </a:ext>
            </a:extLst>
          </p:cNvPr>
          <p:cNvSpPr txBox="1"/>
          <p:nvPr/>
        </p:nvSpPr>
        <p:spPr>
          <a:xfrm>
            <a:off x="16155922" y="142504"/>
            <a:ext cx="184731" cy="307777"/>
          </a:xfrm>
          <a:prstGeom prst="rect">
            <a:avLst/>
          </a:prstGeom>
          <a:noFill/>
        </p:spPr>
        <p:txBody>
          <a:bodyPr wrap="none" rtlCol="0">
            <a:spAutoFit/>
          </a:bodyPr>
          <a:lstStyle/>
          <a:p>
            <a:endParaRPr lang="en-US"/>
          </a:p>
        </p:txBody>
      </p:sp>
      <p:grpSp>
        <p:nvGrpSpPr>
          <p:cNvPr id="2" name="Group 1">
            <a:extLst>
              <a:ext uri="{FF2B5EF4-FFF2-40B4-BE49-F238E27FC236}">
                <a16:creationId xmlns:a16="http://schemas.microsoft.com/office/drawing/2014/main" id="{65511535-B1BC-82AF-1250-DBC3C8E34A22}"/>
              </a:ext>
            </a:extLst>
          </p:cNvPr>
          <p:cNvGrpSpPr/>
          <p:nvPr/>
        </p:nvGrpSpPr>
        <p:grpSpPr>
          <a:xfrm>
            <a:off x="5920529" y="1118291"/>
            <a:ext cx="3732134" cy="1566294"/>
            <a:chOff x="5920529" y="1118291"/>
            <a:chExt cx="3732134" cy="1566294"/>
          </a:xfrm>
        </p:grpSpPr>
        <p:pic>
          <p:nvPicPr>
            <p:cNvPr id="8" name="Picture 7">
              <a:extLst>
                <a:ext uri="{FF2B5EF4-FFF2-40B4-BE49-F238E27FC236}">
                  <a16:creationId xmlns:a16="http://schemas.microsoft.com/office/drawing/2014/main" id="{BEF8A596-076B-0A4B-5D36-907E07E3832C}"/>
                </a:ext>
              </a:extLst>
            </p:cNvPr>
            <p:cNvPicPr>
              <a:picLocks noChangeAspect="1"/>
            </p:cNvPicPr>
            <p:nvPr/>
          </p:nvPicPr>
          <p:blipFill>
            <a:blip r:embed="rId7"/>
            <a:stretch>
              <a:fillRect/>
            </a:stretch>
          </p:blipFill>
          <p:spPr>
            <a:xfrm>
              <a:off x="5920529" y="1118291"/>
              <a:ext cx="3732134" cy="1566294"/>
            </a:xfrm>
            <a:prstGeom prst="rect">
              <a:avLst/>
            </a:prstGeom>
          </p:spPr>
        </p:pic>
        <p:sp>
          <p:nvSpPr>
            <p:cNvPr id="12" name="TextBox 11">
              <a:extLst>
                <a:ext uri="{FF2B5EF4-FFF2-40B4-BE49-F238E27FC236}">
                  <a16:creationId xmlns:a16="http://schemas.microsoft.com/office/drawing/2014/main" id="{F6F2D85A-A059-97B7-A622-5B8128E7664D}"/>
                </a:ext>
              </a:extLst>
            </p:cNvPr>
            <p:cNvSpPr txBox="1"/>
            <p:nvPr/>
          </p:nvSpPr>
          <p:spPr>
            <a:xfrm>
              <a:off x="6449520" y="1278644"/>
              <a:ext cx="2728160" cy="1200329"/>
            </a:xfrm>
            <a:prstGeom prst="rect">
              <a:avLst/>
            </a:prstGeom>
            <a:noFill/>
          </p:spPr>
          <p:txBody>
            <a:bodyPr wrap="square">
              <a:spAutoFit/>
            </a:bodyPr>
            <a:lstStyle/>
            <a:p>
              <a:pPr marL="126680" algn="ctr">
                <a:buClr>
                  <a:srgbClr val="28BBBB"/>
                </a:buClr>
                <a:buSzPts val="1400"/>
                <a:defRPr/>
              </a:pPr>
              <a:r>
                <a:rPr kumimoji="0" lang="en-US" sz="2000" b="0" i="0" u="none" strike="noStrike" kern="0" cap="none" spc="0" normalizeH="0" baseline="0" noProof="0" dirty="0">
                  <a:ln>
                    <a:noFill/>
                  </a:ln>
                  <a:solidFill>
                    <a:srgbClr val="4C4D4F"/>
                  </a:solidFill>
                  <a:effectLst/>
                  <a:uLnTx/>
                  <a:uFillTx/>
                  <a:latin typeface="+mn-lt"/>
                  <a:cs typeface="Arial"/>
                  <a:sym typeface="Arial"/>
                </a:rPr>
                <a:t>What is your </a:t>
              </a:r>
              <a:r>
                <a:rPr kumimoji="0" lang="en-US" sz="2600" b="1" i="0" u="none" strike="noStrike" kern="0" cap="none" spc="0" normalizeH="0" baseline="0" noProof="0" dirty="0" err="1">
                  <a:ln>
                    <a:noFill/>
                  </a:ln>
                  <a:solidFill>
                    <a:srgbClr val="4C4D4F"/>
                  </a:solidFill>
                  <a:effectLst/>
                  <a:uLnTx/>
                  <a:uFillTx/>
                  <a:latin typeface="+mn-lt"/>
                  <a:cs typeface="Arial"/>
                  <a:sym typeface="Arial"/>
                </a:rPr>
                <a:t>MarTech</a:t>
              </a:r>
              <a:r>
                <a:rPr kumimoji="0" lang="en-US" sz="2600" b="1" i="0" u="none" strike="noStrike" kern="0" cap="none" spc="0" normalizeH="0" baseline="0" noProof="0" dirty="0">
                  <a:ln>
                    <a:noFill/>
                  </a:ln>
                  <a:solidFill>
                    <a:srgbClr val="4C4D4F"/>
                  </a:solidFill>
                  <a:effectLst/>
                  <a:uLnTx/>
                  <a:uFillTx/>
                  <a:latin typeface="+mn-lt"/>
                  <a:cs typeface="Arial"/>
                  <a:sym typeface="Arial"/>
                </a:rPr>
                <a:t> Stack?</a:t>
              </a:r>
            </a:p>
          </p:txBody>
        </p:sp>
      </p:grpSp>
    </p:spTree>
    <p:extLst>
      <p:ext uri="{BB962C8B-B14F-4D97-AF65-F5344CB8AC3E}">
        <p14:creationId xmlns:p14="http://schemas.microsoft.com/office/powerpoint/2010/main" val="244058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EFA608-25C0-D3B1-5A0C-57455A9030C4}"/>
              </a:ext>
            </a:extLst>
          </p:cNvPr>
          <p:cNvPicPr>
            <a:picLocks noChangeAspect="1"/>
          </p:cNvPicPr>
          <p:nvPr/>
        </p:nvPicPr>
        <p:blipFill>
          <a:blip r:embed="rId4"/>
          <a:stretch>
            <a:fillRect/>
          </a:stretch>
        </p:blipFill>
        <p:spPr>
          <a:xfrm>
            <a:off x="-5747524" y="104125"/>
            <a:ext cx="4742548" cy="6858000"/>
          </a:xfrm>
          <a:prstGeom prst="rect">
            <a:avLst/>
          </a:prstGeom>
        </p:spPr>
      </p:pic>
      <p:sp>
        <p:nvSpPr>
          <p:cNvPr id="3" name="Rounded Rectangle 2">
            <a:extLst>
              <a:ext uri="{FF2B5EF4-FFF2-40B4-BE49-F238E27FC236}">
                <a16:creationId xmlns:a16="http://schemas.microsoft.com/office/drawing/2014/main" id="{3AF749E5-40AC-C0BC-5E28-97045B4B3480}"/>
              </a:ext>
            </a:extLst>
          </p:cNvPr>
          <p:cNvSpPr/>
          <p:nvPr/>
        </p:nvSpPr>
        <p:spPr>
          <a:xfrm>
            <a:off x="233435" y="1405890"/>
            <a:ext cx="852248" cy="509310"/>
          </a:xfrm>
          <a:prstGeom prst="roundRect">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100" b="1" dirty="0">
                <a:solidFill>
                  <a:srgbClr val="000000"/>
                </a:solidFill>
                <a:effectLst/>
                <a:latin typeface="+mj-lt"/>
              </a:rPr>
              <a:t>Function</a:t>
            </a:r>
          </a:p>
        </p:txBody>
      </p:sp>
      <p:sp>
        <p:nvSpPr>
          <p:cNvPr id="6" name="Rounded Rectangle 5">
            <a:extLst>
              <a:ext uri="{FF2B5EF4-FFF2-40B4-BE49-F238E27FC236}">
                <a16:creationId xmlns:a16="http://schemas.microsoft.com/office/drawing/2014/main" id="{B2C3AAC4-5F9F-7445-F0AF-C989245072AE}"/>
              </a:ext>
            </a:extLst>
          </p:cNvPr>
          <p:cNvSpPr/>
          <p:nvPr/>
        </p:nvSpPr>
        <p:spPr>
          <a:xfrm>
            <a:off x="233434" y="1986504"/>
            <a:ext cx="852247" cy="1324207"/>
          </a:xfrm>
          <a:prstGeom prst="roundRect">
            <a:avLst>
              <a:gd name="adj" fmla="val 6970"/>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Tool</a:t>
            </a:r>
          </a:p>
        </p:txBody>
      </p:sp>
      <p:sp>
        <p:nvSpPr>
          <p:cNvPr id="7" name="Rounded Rectangle 6">
            <a:extLst>
              <a:ext uri="{FF2B5EF4-FFF2-40B4-BE49-F238E27FC236}">
                <a16:creationId xmlns:a16="http://schemas.microsoft.com/office/drawing/2014/main" id="{B9B192A9-4EE2-8106-811C-D5AD42252C1A}"/>
              </a:ext>
            </a:extLst>
          </p:cNvPr>
          <p:cNvSpPr/>
          <p:nvPr/>
        </p:nvSpPr>
        <p:spPr>
          <a:xfrm>
            <a:off x="1170565" y="1405890"/>
            <a:ext cx="1153526"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CRM</a:t>
            </a:r>
          </a:p>
        </p:txBody>
      </p:sp>
      <p:pic>
        <p:nvPicPr>
          <p:cNvPr id="9" name="Picture 8">
            <a:extLst>
              <a:ext uri="{FF2B5EF4-FFF2-40B4-BE49-F238E27FC236}">
                <a16:creationId xmlns:a16="http://schemas.microsoft.com/office/drawing/2014/main" id="{7F911FE3-6B90-8975-5D96-A6266C136116}"/>
              </a:ext>
            </a:extLst>
          </p:cNvPr>
          <p:cNvPicPr>
            <a:picLocks noChangeAspect="1"/>
          </p:cNvPicPr>
          <p:nvPr/>
        </p:nvPicPr>
        <p:blipFill>
          <a:blip r:embed="rId5"/>
          <a:stretch>
            <a:fillRect/>
          </a:stretch>
        </p:blipFill>
        <p:spPr>
          <a:xfrm>
            <a:off x="1306259" y="2226924"/>
            <a:ext cx="856291" cy="248200"/>
          </a:xfrm>
          <a:prstGeom prst="rect">
            <a:avLst/>
          </a:prstGeom>
        </p:spPr>
      </p:pic>
      <p:pic>
        <p:nvPicPr>
          <p:cNvPr id="10" name="Picture 9">
            <a:extLst>
              <a:ext uri="{FF2B5EF4-FFF2-40B4-BE49-F238E27FC236}">
                <a16:creationId xmlns:a16="http://schemas.microsoft.com/office/drawing/2014/main" id="{6488584D-0508-E862-AEFC-D40A88D6AE97}"/>
              </a:ext>
            </a:extLst>
          </p:cNvPr>
          <p:cNvPicPr>
            <a:picLocks noChangeAspect="1"/>
          </p:cNvPicPr>
          <p:nvPr/>
        </p:nvPicPr>
        <p:blipFill>
          <a:blip r:embed="rId6"/>
          <a:stretch>
            <a:fillRect/>
          </a:stretch>
        </p:blipFill>
        <p:spPr>
          <a:xfrm>
            <a:off x="1398548" y="2658863"/>
            <a:ext cx="664695" cy="466279"/>
          </a:xfrm>
          <a:prstGeom prst="rect">
            <a:avLst/>
          </a:prstGeom>
        </p:spPr>
      </p:pic>
      <p:sp>
        <p:nvSpPr>
          <p:cNvPr id="11" name="Rounded Rectangle 10">
            <a:extLst>
              <a:ext uri="{FF2B5EF4-FFF2-40B4-BE49-F238E27FC236}">
                <a16:creationId xmlns:a16="http://schemas.microsoft.com/office/drawing/2014/main" id="{F84F64D3-8EFA-1A8F-5421-5983989DFB7B}"/>
              </a:ext>
            </a:extLst>
          </p:cNvPr>
          <p:cNvSpPr/>
          <p:nvPr/>
        </p:nvSpPr>
        <p:spPr>
          <a:xfrm>
            <a:off x="2408973" y="1405890"/>
            <a:ext cx="1153526"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ICPs</a:t>
            </a:r>
          </a:p>
        </p:txBody>
      </p:sp>
      <p:sp>
        <p:nvSpPr>
          <p:cNvPr id="12" name="Rounded Rectangle 11">
            <a:extLst>
              <a:ext uri="{FF2B5EF4-FFF2-40B4-BE49-F238E27FC236}">
                <a16:creationId xmlns:a16="http://schemas.microsoft.com/office/drawing/2014/main" id="{CBDB364E-C8DB-19EE-68BD-3E119316778C}"/>
              </a:ext>
            </a:extLst>
          </p:cNvPr>
          <p:cNvSpPr/>
          <p:nvPr/>
        </p:nvSpPr>
        <p:spPr>
          <a:xfrm>
            <a:off x="3647381" y="1405890"/>
            <a:ext cx="1153526"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latin typeface="+mj-lt"/>
              </a:rPr>
              <a:t>W</a:t>
            </a:r>
            <a:r>
              <a:rPr lang="en-SG" sz="1200" b="1" dirty="0">
                <a:solidFill>
                  <a:srgbClr val="000000"/>
                </a:solidFill>
                <a:effectLst/>
                <a:latin typeface="+mj-lt"/>
              </a:rPr>
              <a:t>ebinars</a:t>
            </a:r>
          </a:p>
        </p:txBody>
      </p:sp>
      <p:pic>
        <p:nvPicPr>
          <p:cNvPr id="13" name="Picture 12">
            <a:extLst>
              <a:ext uri="{FF2B5EF4-FFF2-40B4-BE49-F238E27FC236}">
                <a16:creationId xmlns:a16="http://schemas.microsoft.com/office/drawing/2014/main" id="{116A4E65-94BF-1AC5-B14D-7C4E2D3C614E}"/>
              </a:ext>
            </a:extLst>
          </p:cNvPr>
          <p:cNvPicPr>
            <a:picLocks noChangeAspect="1"/>
          </p:cNvPicPr>
          <p:nvPr/>
        </p:nvPicPr>
        <p:blipFill>
          <a:blip r:embed="rId7"/>
          <a:stretch>
            <a:fillRect/>
          </a:stretch>
        </p:blipFill>
        <p:spPr>
          <a:xfrm>
            <a:off x="2494182" y="2061569"/>
            <a:ext cx="947318" cy="524182"/>
          </a:xfrm>
          <a:prstGeom prst="rect">
            <a:avLst/>
          </a:prstGeom>
        </p:spPr>
      </p:pic>
      <p:pic>
        <p:nvPicPr>
          <p:cNvPr id="14" name="Picture 13">
            <a:extLst>
              <a:ext uri="{FF2B5EF4-FFF2-40B4-BE49-F238E27FC236}">
                <a16:creationId xmlns:a16="http://schemas.microsoft.com/office/drawing/2014/main" id="{48D74762-E51B-AF41-3CF4-0B2C75DA8074}"/>
              </a:ext>
            </a:extLst>
          </p:cNvPr>
          <p:cNvPicPr>
            <a:picLocks noChangeAspect="1"/>
          </p:cNvPicPr>
          <p:nvPr/>
        </p:nvPicPr>
        <p:blipFill>
          <a:blip r:embed="rId8"/>
          <a:stretch>
            <a:fillRect/>
          </a:stretch>
        </p:blipFill>
        <p:spPr>
          <a:xfrm>
            <a:off x="2582054" y="2642317"/>
            <a:ext cx="848851" cy="469697"/>
          </a:xfrm>
          <a:prstGeom prst="rect">
            <a:avLst/>
          </a:prstGeom>
        </p:spPr>
      </p:pic>
      <p:pic>
        <p:nvPicPr>
          <p:cNvPr id="15" name="Picture 14">
            <a:extLst>
              <a:ext uri="{FF2B5EF4-FFF2-40B4-BE49-F238E27FC236}">
                <a16:creationId xmlns:a16="http://schemas.microsoft.com/office/drawing/2014/main" id="{27825711-A162-FEC6-6194-6B1EB5DCBF54}"/>
              </a:ext>
            </a:extLst>
          </p:cNvPr>
          <p:cNvPicPr>
            <a:picLocks noChangeAspect="1"/>
          </p:cNvPicPr>
          <p:nvPr/>
        </p:nvPicPr>
        <p:blipFill>
          <a:blip r:embed="rId9"/>
          <a:stretch>
            <a:fillRect/>
          </a:stretch>
        </p:blipFill>
        <p:spPr>
          <a:xfrm>
            <a:off x="3799718" y="2148870"/>
            <a:ext cx="735150" cy="411684"/>
          </a:xfrm>
          <a:prstGeom prst="rect">
            <a:avLst/>
          </a:prstGeom>
        </p:spPr>
      </p:pic>
      <p:sp>
        <p:nvSpPr>
          <p:cNvPr id="16" name="Rounded Rectangle 15">
            <a:extLst>
              <a:ext uri="{FF2B5EF4-FFF2-40B4-BE49-F238E27FC236}">
                <a16:creationId xmlns:a16="http://schemas.microsoft.com/office/drawing/2014/main" id="{6AFABAC5-CBFA-F1C8-30CB-C0EA99059880}"/>
              </a:ext>
            </a:extLst>
          </p:cNvPr>
          <p:cNvSpPr/>
          <p:nvPr/>
        </p:nvSpPr>
        <p:spPr>
          <a:xfrm>
            <a:off x="4885789" y="1405890"/>
            <a:ext cx="1153526"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Design</a:t>
            </a:r>
          </a:p>
        </p:txBody>
      </p:sp>
      <p:pic>
        <p:nvPicPr>
          <p:cNvPr id="17" name="Picture 16">
            <a:extLst>
              <a:ext uri="{FF2B5EF4-FFF2-40B4-BE49-F238E27FC236}">
                <a16:creationId xmlns:a16="http://schemas.microsoft.com/office/drawing/2014/main" id="{10DF9B33-C771-8B62-BF92-E2835987BC91}"/>
              </a:ext>
            </a:extLst>
          </p:cNvPr>
          <p:cNvPicPr>
            <a:picLocks noChangeAspect="1"/>
          </p:cNvPicPr>
          <p:nvPr/>
        </p:nvPicPr>
        <p:blipFill>
          <a:blip r:embed="rId10"/>
          <a:stretch>
            <a:fillRect/>
          </a:stretch>
        </p:blipFill>
        <p:spPr>
          <a:xfrm>
            <a:off x="5023258" y="2211726"/>
            <a:ext cx="753109" cy="239625"/>
          </a:xfrm>
          <a:prstGeom prst="rect">
            <a:avLst/>
          </a:prstGeom>
        </p:spPr>
      </p:pic>
      <p:sp>
        <p:nvSpPr>
          <p:cNvPr id="18" name="Rounded Rectangle 17">
            <a:extLst>
              <a:ext uri="{FF2B5EF4-FFF2-40B4-BE49-F238E27FC236}">
                <a16:creationId xmlns:a16="http://schemas.microsoft.com/office/drawing/2014/main" id="{40416C5D-A083-8A9F-80D6-970BFEB8CEC5}"/>
              </a:ext>
            </a:extLst>
          </p:cNvPr>
          <p:cNvSpPr/>
          <p:nvPr/>
        </p:nvSpPr>
        <p:spPr>
          <a:xfrm>
            <a:off x="6124197" y="1405890"/>
            <a:ext cx="1245463"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Revenue Growth</a:t>
            </a:r>
          </a:p>
        </p:txBody>
      </p:sp>
      <p:pic>
        <p:nvPicPr>
          <p:cNvPr id="19" name="Picture 18">
            <a:extLst>
              <a:ext uri="{FF2B5EF4-FFF2-40B4-BE49-F238E27FC236}">
                <a16:creationId xmlns:a16="http://schemas.microsoft.com/office/drawing/2014/main" id="{E4C6DC44-EF24-2CC2-D8CF-547762AD6CB0}"/>
              </a:ext>
            </a:extLst>
          </p:cNvPr>
          <p:cNvPicPr>
            <a:picLocks noChangeAspect="1"/>
          </p:cNvPicPr>
          <p:nvPr/>
        </p:nvPicPr>
        <p:blipFill>
          <a:blip r:embed="rId11"/>
          <a:stretch>
            <a:fillRect/>
          </a:stretch>
        </p:blipFill>
        <p:spPr>
          <a:xfrm>
            <a:off x="6255180" y="2057614"/>
            <a:ext cx="983496" cy="594195"/>
          </a:xfrm>
          <a:prstGeom prst="rect">
            <a:avLst/>
          </a:prstGeom>
        </p:spPr>
      </p:pic>
      <p:sp>
        <p:nvSpPr>
          <p:cNvPr id="20" name="Rounded Rectangle 19">
            <a:extLst>
              <a:ext uri="{FF2B5EF4-FFF2-40B4-BE49-F238E27FC236}">
                <a16:creationId xmlns:a16="http://schemas.microsoft.com/office/drawing/2014/main" id="{7D773119-4B24-9B4C-D674-32EB98430822}"/>
              </a:ext>
            </a:extLst>
          </p:cNvPr>
          <p:cNvSpPr/>
          <p:nvPr/>
        </p:nvSpPr>
        <p:spPr>
          <a:xfrm>
            <a:off x="7454542" y="1405890"/>
            <a:ext cx="1245463"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ABM Video</a:t>
            </a:r>
          </a:p>
        </p:txBody>
      </p:sp>
      <p:pic>
        <p:nvPicPr>
          <p:cNvPr id="21" name="Picture 20">
            <a:extLst>
              <a:ext uri="{FF2B5EF4-FFF2-40B4-BE49-F238E27FC236}">
                <a16:creationId xmlns:a16="http://schemas.microsoft.com/office/drawing/2014/main" id="{0450F17C-0812-7F9A-E4E1-B4C6C14EF57A}"/>
              </a:ext>
            </a:extLst>
          </p:cNvPr>
          <p:cNvPicPr>
            <a:picLocks noChangeAspect="1"/>
          </p:cNvPicPr>
          <p:nvPr/>
        </p:nvPicPr>
        <p:blipFill rotWithShape="1">
          <a:blip r:embed="rId12"/>
          <a:srcRect t="19450" b="29414"/>
          <a:stretch/>
        </p:blipFill>
        <p:spPr>
          <a:xfrm>
            <a:off x="7332049" y="2055228"/>
            <a:ext cx="1607158" cy="509310"/>
          </a:xfrm>
          <a:prstGeom prst="rect">
            <a:avLst/>
          </a:prstGeom>
        </p:spPr>
      </p:pic>
      <p:sp>
        <p:nvSpPr>
          <p:cNvPr id="22" name="Rounded Rectangle 21">
            <a:extLst>
              <a:ext uri="{FF2B5EF4-FFF2-40B4-BE49-F238E27FC236}">
                <a16:creationId xmlns:a16="http://schemas.microsoft.com/office/drawing/2014/main" id="{DA452851-4BF1-857E-4116-AC609AF87560}"/>
              </a:ext>
            </a:extLst>
          </p:cNvPr>
          <p:cNvSpPr/>
          <p:nvPr/>
        </p:nvSpPr>
        <p:spPr>
          <a:xfrm>
            <a:off x="8784887" y="1406779"/>
            <a:ext cx="1551049"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Conversational Marketing</a:t>
            </a:r>
          </a:p>
        </p:txBody>
      </p:sp>
      <p:sp>
        <p:nvSpPr>
          <p:cNvPr id="23" name="Rounded Rectangle 22">
            <a:extLst>
              <a:ext uri="{FF2B5EF4-FFF2-40B4-BE49-F238E27FC236}">
                <a16:creationId xmlns:a16="http://schemas.microsoft.com/office/drawing/2014/main" id="{346CC128-19FF-1765-21EA-9C53B34D6D34}"/>
              </a:ext>
            </a:extLst>
          </p:cNvPr>
          <p:cNvSpPr/>
          <p:nvPr/>
        </p:nvSpPr>
        <p:spPr>
          <a:xfrm>
            <a:off x="10420818" y="1406779"/>
            <a:ext cx="1551049"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Landing Page</a:t>
            </a:r>
          </a:p>
          <a:p>
            <a:pPr algn="ctr"/>
            <a:r>
              <a:rPr lang="en-SG" sz="1200" b="1" dirty="0">
                <a:solidFill>
                  <a:srgbClr val="000000"/>
                </a:solidFill>
                <a:effectLst/>
                <a:latin typeface="+mj-lt"/>
              </a:rPr>
              <a:t>A/B Testing</a:t>
            </a:r>
          </a:p>
        </p:txBody>
      </p:sp>
      <p:pic>
        <p:nvPicPr>
          <p:cNvPr id="24" name="Picture 23">
            <a:extLst>
              <a:ext uri="{FF2B5EF4-FFF2-40B4-BE49-F238E27FC236}">
                <a16:creationId xmlns:a16="http://schemas.microsoft.com/office/drawing/2014/main" id="{F2A643B5-9D72-6370-EE69-59BA42CA2664}"/>
              </a:ext>
            </a:extLst>
          </p:cNvPr>
          <p:cNvPicPr>
            <a:picLocks noChangeAspect="1"/>
          </p:cNvPicPr>
          <p:nvPr/>
        </p:nvPicPr>
        <p:blipFill rotWithShape="1">
          <a:blip r:embed="rId13"/>
          <a:srcRect t="30517" b="32699"/>
          <a:stretch/>
        </p:blipFill>
        <p:spPr>
          <a:xfrm>
            <a:off x="9190161" y="2224727"/>
            <a:ext cx="839351" cy="308745"/>
          </a:xfrm>
          <a:prstGeom prst="rect">
            <a:avLst/>
          </a:prstGeom>
        </p:spPr>
      </p:pic>
      <p:pic>
        <p:nvPicPr>
          <p:cNvPr id="25" name="Picture 24">
            <a:extLst>
              <a:ext uri="{FF2B5EF4-FFF2-40B4-BE49-F238E27FC236}">
                <a16:creationId xmlns:a16="http://schemas.microsoft.com/office/drawing/2014/main" id="{4219503C-F550-E26D-AA7A-4458389510E2}"/>
              </a:ext>
            </a:extLst>
          </p:cNvPr>
          <p:cNvPicPr>
            <a:picLocks noChangeAspect="1"/>
          </p:cNvPicPr>
          <p:nvPr/>
        </p:nvPicPr>
        <p:blipFill>
          <a:blip r:embed="rId14"/>
          <a:stretch>
            <a:fillRect/>
          </a:stretch>
        </p:blipFill>
        <p:spPr>
          <a:xfrm>
            <a:off x="10514998" y="2255585"/>
            <a:ext cx="1362689" cy="330167"/>
          </a:xfrm>
          <a:prstGeom prst="rect">
            <a:avLst/>
          </a:prstGeom>
        </p:spPr>
      </p:pic>
      <p:cxnSp>
        <p:nvCxnSpPr>
          <p:cNvPr id="28" name="Straight Connector 27">
            <a:extLst>
              <a:ext uri="{FF2B5EF4-FFF2-40B4-BE49-F238E27FC236}">
                <a16:creationId xmlns:a16="http://schemas.microsoft.com/office/drawing/2014/main" id="{9177E1EB-5289-AFB0-9BD1-D9C080C8B8CB}"/>
              </a:ext>
            </a:extLst>
          </p:cNvPr>
          <p:cNvCxnSpPr/>
          <p:nvPr/>
        </p:nvCxnSpPr>
        <p:spPr>
          <a:xfrm>
            <a:off x="2324091" y="1986504"/>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400F519-B77E-712A-761D-6C950D3F9870}"/>
              </a:ext>
            </a:extLst>
          </p:cNvPr>
          <p:cNvCxnSpPr/>
          <p:nvPr/>
        </p:nvCxnSpPr>
        <p:spPr>
          <a:xfrm>
            <a:off x="3593333" y="1986504"/>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A4E3499-ECD6-E9FB-5B81-C9FA957AECB4}"/>
              </a:ext>
            </a:extLst>
          </p:cNvPr>
          <p:cNvCxnSpPr/>
          <p:nvPr/>
        </p:nvCxnSpPr>
        <p:spPr>
          <a:xfrm>
            <a:off x="4794336" y="1986504"/>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DC76B40-D704-0EFE-1C5E-CF82DC93B663}"/>
              </a:ext>
            </a:extLst>
          </p:cNvPr>
          <p:cNvCxnSpPr/>
          <p:nvPr/>
        </p:nvCxnSpPr>
        <p:spPr>
          <a:xfrm>
            <a:off x="6063578" y="1986504"/>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736EA70-97C7-8BFB-C839-2FD72EEC82B9}"/>
              </a:ext>
            </a:extLst>
          </p:cNvPr>
          <p:cNvCxnSpPr/>
          <p:nvPr/>
        </p:nvCxnSpPr>
        <p:spPr>
          <a:xfrm>
            <a:off x="7428354" y="1986504"/>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D08B248-2A41-5953-E216-06BFE5D91E60}"/>
              </a:ext>
            </a:extLst>
          </p:cNvPr>
          <p:cNvCxnSpPr/>
          <p:nvPr/>
        </p:nvCxnSpPr>
        <p:spPr>
          <a:xfrm>
            <a:off x="8747916" y="1989705"/>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06E7D22-24C9-6AA3-7D47-CFFE0AE1572F}"/>
              </a:ext>
            </a:extLst>
          </p:cNvPr>
          <p:cNvCxnSpPr/>
          <p:nvPr/>
        </p:nvCxnSpPr>
        <p:spPr>
          <a:xfrm>
            <a:off x="10372000" y="1989705"/>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381840DC-5015-265E-E33B-C3CBDAAB090D}"/>
              </a:ext>
            </a:extLst>
          </p:cNvPr>
          <p:cNvSpPr/>
          <p:nvPr/>
        </p:nvSpPr>
        <p:spPr>
          <a:xfrm>
            <a:off x="233435" y="3685066"/>
            <a:ext cx="852248" cy="509310"/>
          </a:xfrm>
          <a:prstGeom prst="roundRect">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100" b="1" dirty="0">
                <a:solidFill>
                  <a:srgbClr val="000000"/>
                </a:solidFill>
                <a:effectLst/>
                <a:latin typeface="+mj-lt"/>
              </a:rPr>
              <a:t>Function</a:t>
            </a:r>
          </a:p>
        </p:txBody>
      </p:sp>
      <p:sp>
        <p:nvSpPr>
          <p:cNvPr id="37" name="Rounded Rectangle 36">
            <a:extLst>
              <a:ext uri="{FF2B5EF4-FFF2-40B4-BE49-F238E27FC236}">
                <a16:creationId xmlns:a16="http://schemas.microsoft.com/office/drawing/2014/main" id="{EE882693-5964-451D-CC91-6604E444FC2C}"/>
              </a:ext>
            </a:extLst>
          </p:cNvPr>
          <p:cNvSpPr/>
          <p:nvPr/>
        </p:nvSpPr>
        <p:spPr>
          <a:xfrm>
            <a:off x="233434" y="4265680"/>
            <a:ext cx="852247" cy="1324207"/>
          </a:xfrm>
          <a:prstGeom prst="roundRect">
            <a:avLst>
              <a:gd name="adj" fmla="val 6970"/>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Tool</a:t>
            </a:r>
          </a:p>
        </p:txBody>
      </p:sp>
      <p:sp>
        <p:nvSpPr>
          <p:cNvPr id="38" name="Rounded Rectangle 37">
            <a:extLst>
              <a:ext uri="{FF2B5EF4-FFF2-40B4-BE49-F238E27FC236}">
                <a16:creationId xmlns:a16="http://schemas.microsoft.com/office/drawing/2014/main" id="{B86A7B5D-5D08-111A-B464-DAB13B4839F2}"/>
              </a:ext>
            </a:extLst>
          </p:cNvPr>
          <p:cNvSpPr/>
          <p:nvPr/>
        </p:nvSpPr>
        <p:spPr>
          <a:xfrm>
            <a:off x="1170565" y="3685066"/>
            <a:ext cx="1153526"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Social</a:t>
            </a:r>
          </a:p>
        </p:txBody>
      </p:sp>
      <p:sp>
        <p:nvSpPr>
          <p:cNvPr id="41" name="Rounded Rectangle 40">
            <a:extLst>
              <a:ext uri="{FF2B5EF4-FFF2-40B4-BE49-F238E27FC236}">
                <a16:creationId xmlns:a16="http://schemas.microsoft.com/office/drawing/2014/main" id="{B62E92F7-92C1-6C71-BF48-3DB86570F2C3}"/>
              </a:ext>
            </a:extLst>
          </p:cNvPr>
          <p:cNvSpPr/>
          <p:nvPr/>
        </p:nvSpPr>
        <p:spPr>
          <a:xfrm>
            <a:off x="2408973" y="3685066"/>
            <a:ext cx="1153526"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Grammar Checker</a:t>
            </a:r>
          </a:p>
        </p:txBody>
      </p:sp>
      <p:sp>
        <p:nvSpPr>
          <p:cNvPr id="42" name="Rounded Rectangle 41">
            <a:extLst>
              <a:ext uri="{FF2B5EF4-FFF2-40B4-BE49-F238E27FC236}">
                <a16:creationId xmlns:a16="http://schemas.microsoft.com/office/drawing/2014/main" id="{9FAEA2D5-BDC1-366B-C480-C5AB5E8176E8}"/>
              </a:ext>
            </a:extLst>
          </p:cNvPr>
          <p:cNvSpPr/>
          <p:nvPr/>
        </p:nvSpPr>
        <p:spPr>
          <a:xfrm>
            <a:off x="3647381" y="3685066"/>
            <a:ext cx="1153526"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SDR Engagement</a:t>
            </a:r>
          </a:p>
        </p:txBody>
      </p:sp>
      <p:sp>
        <p:nvSpPr>
          <p:cNvPr id="46" name="Rounded Rectangle 45">
            <a:extLst>
              <a:ext uri="{FF2B5EF4-FFF2-40B4-BE49-F238E27FC236}">
                <a16:creationId xmlns:a16="http://schemas.microsoft.com/office/drawing/2014/main" id="{1EACD33E-3320-C2DF-F1F4-96FCAF600A33}"/>
              </a:ext>
            </a:extLst>
          </p:cNvPr>
          <p:cNvSpPr/>
          <p:nvPr/>
        </p:nvSpPr>
        <p:spPr>
          <a:xfrm>
            <a:off x="4885789" y="3685066"/>
            <a:ext cx="1153526"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100" b="1" dirty="0">
                <a:solidFill>
                  <a:srgbClr val="000000"/>
                </a:solidFill>
                <a:latin typeface="+mj-lt"/>
              </a:rPr>
              <a:t>C</a:t>
            </a:r>
            <a:r>
              <a:rPr lang="en-SG" sz="1100" b="1" dirty="0">
                <a:solidFill>
                  <a:srgbClr val="000000"/>
                </a:solidFill>
                <a:effectLst/>
                <a:latin typeface="+mj-lt"/>
              </a:rPr>
              <a:t>ompany/ Team Planning</a:t>
            </a:r>
          </a:p>
        </p:txBody>
      </p:sp>
      <p:sp>
        <p:nvSpPr>
          <p:cNvPr id="48" name="Rounded Rectangle 47">
            <a:extLst>
              <a:ext uri="{FF2B5EF4-FFF2-40B4-BE49-F238E27FC236}">
                <a16:creationId xmlns:a16="http://schemas.microsoft.com/office/drawing/2014/main" id="{A9DE0E87-4D35-D899-F9FB-191888876BCB}"/>
              </a:ext>
            </a:extLst>
          </p:cNvPr>
          <p:cNvSpPr/>
          <p:nvPr/>
        </p:nvSpPr>
        <p:spPr>
          <a:xfrm>
            <a:off x="6124197" y="3685066"/>
            <a:ext cx="1245463"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100" b="1" dirty="0">
                <a:solidFill>
                  <a:srgbClr val="000000"/>
                </a:solidFill>
                <a:latin typeface="+mj-lt"/>
              </a:rPr>
              <a:t>C</a:t>
            </a:r>
            <a:r>
              <a:rPr lang="en-SG" sz="1100" b="1" dirty="0">
                <a:solidFill>
                  <a:srgbClr val="000000"/>
                </a:solidFill>
                <a:effectLst/>
                <a:latin typeface="+mj-lt"/>
              </a:rPr>
              <a:t>ompany/ Team </a:t>
            </a:r>
            <a:r>
              <a:rPr lang="en-SG" sz="1100" b="1" dirty="0">
                <a:solidFill>
                  <a:srgbClr val="000000"/>
                </a:solidFill>
                <a:latin typeface="+mj-lt"/>
              </a:rPr>
              <a:t>C</a:t>
            </a:r>
            <a:r>
              <a:rPr lang="en-SG" sz="1100" b="1" dirty="0">
                <a:solidFill>
                  <a:srgbClr val="000000"/>
                </a:solidFill>
                <a:effectLst/>
                <a:latin typeface="+mj-lt"/>
              </a:rPr>
              <a:t>omms</a:t>
            </a:r>
          </a:p>
        </p:txBody>
      </p:sp>
      <p:sp>
        <p:nvSpPr>
          <p:cNvPr id="50" name="Rounded Rectangle 49">
            <a:extLst>
              <a:ext uri="{FF2B5EF4-FFF2-40B4-BE49-F238E27FC236}">
                <a16:creationId xmlns:a16="http://schemas.microsoft.com/office/drawing/2014/main" id="{10FAE168-5EDD-B380-B9FC-F763C6A43DF7}"/>
              </a:ext>
            </a:extLst>
          </p:cNvPr>
          <p:cNvSpPr/>
          <p:nvPr/>
        </p:nvSpPr>
        <p:spPr>
          <a:xfrm>
            <a:off x="7454542" y="3685066"/>
            <a:ext cx="1245463"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SEO</a:t>
            </a:r>
          </a:p>
        </p:txBody>
      </p:sp>
      <p:sp>
        <p:nvSpPr>
          <p:cNvPr id="52" name="Rounded Rectangle 51">
            <a:extLst>
              <a:ext uri="{FF2B5EF4-FFF2-40B4-BE49-F238E27FC236}">
                <a16:creationId xmlns:a16="http://schemas.microsoft.com/office/drawing/2014/main" id="{5A634844-E531-E5E2-48E6-804905FAB1D4}"/>
              </a:ext>
            </a:extLst>
          </p:cNvPr>
          <p:cNvSpPr/>
          <p:nvPr/>
        </p:nvSpPr>
        <p:spPr>
          <a:xfrm>
            <a:off x="8784887" y="3685955"/>
            <a:ext cx="1551049"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i="0" dirty="0">
                <a:solidFill>
                  <a:schemeClr val="tx1">
                    <a:lumMod val="50000"/>
                  </a:schemeClr>
                </a:solidFill>
                <a:effectLst/>
                <a:latin typeface="+mj-lt"/>
              </a:rPr>
              <a:t>Web Traffic </a:t>
            </a:r>
            <a:r>
              <a:rPr lang="en-SG" sz="1200" b="1" dirty="0">
                <a:solidFill>
                  <a:schemeClr val="tx1">
                    <a:lumMod val="50000"/>
                  </a:schemeClr>
                </a:solidFill>
                <a:latin typeface="+mj-lt"/>
              </a:rPr>
              <a:t>A</a:t>
            </a:r>
            <a:r>
              <a:rPr lang="en-SG" sz="1200" b="1" i="0" dirty="0">
                <a:solidFill>
                  <a:schemeClr val="tx1">
                    <a:lumMod val="50000"/>
                  </a:schemeClr>
                </a:solidFill>
                <a:effectLst/>
                <a:latin typeface="+mj-lt"/>
              </a:rPr>
              <a:t>nalytics</a:t>
            </a:r>
            <a:endParaRPr lang="en-SG" sz="1200" b="1" dirty="0">
              <a:solidFill>
                <a:schemeClr val="tx1">
                  <a:lumMod val="50000"/>
                </a:schemeClr>
              </a:solidFill>
              <a:effectLst/>
              <a:latin typeface="+mj-lt"/>
            </a:endParaRPr>
          </a:p>
        </p:txBody>
      </p:sp>
      <p:sp>
        <p:nvSpPr>
          <p:cNvPr id="53" name="Rounded Rectangle 52">
            <a:extLst>
              <a:ext uri="{FF2B5EF4-FFF2-40B4-BE49-F238E27FC236}">
                <a16:creationId xmlns:a16="http://schemas.microsoft.com/office/drawing/2014/main" id="{AF4C6023-B938-FCF1-B6A9-D7D2A382172B}"/>
              </a:ext>
            </a:extLst>
          </p:cNvPr>
          <p:cNvSpPr/>
          <p:nvPr/>
        </p:nvSpPr>
        <p:spPr>
          <a:xfrm>
            <a:off x="10420818" y="3685955"/>
            <a:ext cx="1551049"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SEM</a:t>
            </a:r>
          </a:p>
        </p:txBody>
      </p:sp>
      <p:cxnSp>
        <p:nvCxnSpPr>
          <p:cNvPr id="56" name="Straight Connector 55">
            <a:extLst>
              <a:ext uri="{FF2B5EF4-FFF2-40B4-BE49-F238E27FC236}">
                <a16:creationId xmlns:a16="http://schemas.microsoft.com/office/drawing/2014/main" id="{3C8B102E-43EA-9674-47D6-CA5FBE0C94BC}"/>
              </a:ext>
            </a:extLst>
          </p:cNvPr>
          <p:cNvCxnSpPr/>
          <p:nvPr/>
        </p:nvCxnSpPr>
        <p:spPr>
          <a:xfrm>
            <a:off x="2324091" y="4265680"/>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EEC27F9-6263-7C04-5181-E61F85C4642F}"/>
              </a:ext>
            </a:extLst>
          </p:cNvPr>
          <p:cNvCxnSpPr/>
          <p:nvPr/>
        </p:nvCxnSpPr>
        <p:spPr>
          <a:xfrm>
            <a:off x="3593333" y="4265680"/>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7E7B96A-C1C0-25C9-063D-46AB966FF741}"/>
              </a:ext>
            </a:extLst>
          </p:cNvPr>
          <p:cNvCxnSpPr/>
          <p:nvPr/>
        </p:nvCxnSpPr>
        <p:spPr>
          <a:xfrm>
            <a:off x="4794336" y="4265680"/>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783031D-780E-FCD9-B152-CEAD8B93319B}"/>
              </a:ext>
            </a:extLst>
          </p:cNvPr>
          <p:cNvCxnSpPr/>
          <p:nvPr/>
        </p:nvCxnSpPr>
        <p:spPr>
          <a:xfrm>
            <a:off x="6063578" y="4265680"/>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03F96FE-2802-6867-3963-6690C249B35D}"/>
              </a:ext>
            </a:extLst>
          </p:cNvPr>
          <p:cNvCxnSpPr/>
          <p:nvPr/>
        </p:nvCxnSpPr>
        <p:spPr>
          <a:xfrm>
            <a:off x="7428354" y="4265680"/>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BDD87F7-660A-2B38-9279-296EA9FBD4ED}"/>
              </a:ext>
            </a:extLst>
          </p:cNvPr>
          <p:cNvCxnSpPr/>
          <p:nvPr/>
        </p:nvCxnSpPr>
        <p:spPr>
          <a:xfrm>
            <a:off x="8747916" y="4268881"/>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9D94A36-941D-CE1A-A2A0-30B09E0A81D7}"/>
              </a:ext>
            </a:extLst>
          </p:cNvPr>
          <p:cNvCxnSpPr/>
          <p:nvPr/>
        </p:nvCxnSpPr>
        <p:spPr>
          <a:xfrm>
            <a:off x="10372000" y="4268881"/>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4" name="Picture 63" descr="Logo&#10;&#10;Description automatically generated">
            <a:extLst>
              <a:ext uri="{FF2B5EF4-FFF2-40B4-BE49-F238E27FC236}">
                <a16:creationId xmlns:a16="http://schemas.microsoft.com/office/drawing/2014/main" id="{1D5A2D99-1B67-8933-D3AE-77DE78AE0643}"/>
              </a:ext>
            </a:extLst>
          </p:cNvPr>
          <p:cNvPicPr>
            <a:picLocks noChangeAspect="1"/>
          </p:cNvPicPr>
          <p:nvPr/>
        </p:nvPicPr>
        <p:blipFill>
          <a:blip r:embed="rId15"/>
          <a:stretch>
            <a:fillRect/>
          </a:stretch>
        </p:blipFill>
        <p:spPr>
          <a:xfrm>
            <a:off x="1277658" y="4520653"/>
            <a:ext cx="914702" cy="399433"/>
          </a:xfrm>
          <a:prstGeom prst="rect">
            <a:avLst/>
          </a:prstGeom>
        </p:spPr>
      </p:pic>
      <p:pic>
        <p:nvPicPr>
          <p:cNvPr id="67" name="Picture 66">
            <a:extLst>
              <a:ext uri="{FF2B5EF4-FFF2-40B4-BE49-F238E27FC236}">
                <a16:creationId xmlns:a16="http://schemas.microsoft.com/office/drawing/2014/main" id="{F771601B-B13E-9E6B-B65D-7E1CDF88B1D3}"/>
              </a:ext>
            </a:extLst>
          </p:cNvPr>
          <p:cNvPicPr>
            <a:picLocks noChangeAspect="1"/>
          </p:cNvPicPr>
          <p:nvPr/>
        </p:nvPicPr>
        <p:blipFill>
          <a:blip r:embed="rId16"/>
          <a:stretch>
            <a:fillRect/>
          </a:stretch>
        </p:blipFill>
        <p:spPr>
          <a:xfrm>
            <a:off x="2418852" y="4250942"/>
            <a:ext cx="1042749" cy="1042749"/>
          </a:xfrm>
          <a:prstGeom prst="rect">
            <a:avLst/>
          </a:prstGeom>
        </p:spPr>
      </p:pic>
      <p:pic>
        <p:nvPicPr>
          <p:cNvPr id="68" name="Picture 67">
            <a:extLst>
              <a:ext uri="{FF2B5EF4-FFF2-40B4-BE49-F238E27FC236}">
                <a16:creationId xmlns:a16="http://schemas.microsoft.com/office/drawing/2014/main" id="{7292BD95-4C21-8672-CB71-F7942D463ABB}"/>
              </a:ext>
            </a:extLst>
          </p:cNvPr>
          <p:cNvPicPr>
            <a:picLocks noChangeAspect="1"/>
          </p:cNvPicPr>
          <p:nvPr/>
        </p:nvPicPr>
        <p:blipFill>
          <a:blip r:embed="rId17"/>
          <a:stretch>
            <a:fillRect/>
          </a:stretch>
        </p:blipFill>
        <p:spPr>
          <a:xfrm>
            <a:off x="3679363" y="4449042"/>
            <a:ext cx="1084424" cy="300380"/>
          </a:xfrm>
          <a:prstGeom prst="rect">
            <a:avLst/>
          </a:prstGeom>
        </p:spPr>
      </p:pic>
      <p:pic>
        <p:nvPicPr>
          <p:cNvPr id="70" name="Picture 69" descr="A picture containing text, clipart&#10;&#10;Description automatically generated">
            <a:extLst>
              <a:ext uri="{FF2B5EF4-FFF2-40B4-BE49-F238E27FC236}">
                <a16:creationId xmlns:a16="http://schemas.microsoft.com/office/drawing/2014/main" id="{BAB40CEA-C919-1B9D-5114-793977AD045D}"/>
              </a:ext>
            </a:extLst>
          </p:cNvPr>
          <p:cNvPicPr>
            <a:picLocks noChangeAspect="1"/>
          </p:cNvPicPr>
          <p:nvPr/>
        </p:nvPicPr>
        <p:blipFill>
          <a:blip r:embed="rId18"/>
          <a:stretch>
            <a:fillRect/>
          </a:stretch>
        </p:blipFill>
        <p:spPr>
          <a:xfrm>
            <a:off x="3699559" y="4941191"/>
            <a:ext cx="1008011" cy="226376"/>
          </a:xfrm>
          <a:prstGeom prst="rect">
            <a:avLst/>
          </a:prstGeom>
        </p:spPr>
      </p:pic>
      <p:pic>
        <p:nvPicPr>
          <p:cNvPr id="72" name="Picture 71" descr="Logo&#10;&#10;Description automatically generated">
            <a:extLst>
              <a:ext uri="{FF2B5EF4-FFF2-40B4-BE49-F238E27FC236}">
                <a16:creationId xmlns:a16="http://schemas.microsoft.com/office/drawing/2014/main" id="{559BA886-BFE6-E766-9B30-D1C1FB3E9F65}"/>
              </a:ext>
            </a:extLst>
          </p:cNvPr>
          <p:cNvPicPr>
            <a:picLocks noChangeAspect="1"/>
          </p:cNvPicPr>
          <p:nvPr/>
        </p:nvPicPr>
        <p:blipFill>
          <a:blip r:embed="rId19"/>
          <a:stretch>
            <a:fillRect/>
          </a:stretch>
        </p:blipFill>
        <p:spPr>
          <a:xfrm>
            <a:off x="4951188" y="4321871"/>
            <a:ext cx="995927" cy="551079"/>
          </a:xfrm>
          <a:prstGeom prst="rect">
            <a:avLst/>
          </a:prstGeom>
        </p:spPr>
      </p:pic>
      <p:pic>
        <p:nvPicPr>
          <p:cNvPr id="74" name="Picture 73" descr="A picture containing text, clipart, gear&#10;&#10;Description automatically generated">
            <a:extLst>
              <a:ext uri="{FF2B5EF4-FFF2-40B4-BE49-F238E27FC236}">
                <a16:creationId xmlns:a16="http://schemas.microsoft.com/office/drawing/2014/main" id="{C3557087-4292-6BBF-D442-9E753EFB29C2}"/>
              </a:ext>
            </a:extLst>
          </p:cNvPr>
          <p:cNvPicPr>
            <a:picLocks noChangeAspect="1"/>
          </p:cNvPicPr>
          <p:nvPr/>
        </p:nvPicPr>
        <p:blipFill>
          <a:blip r:embed="rId20"/>
          <a:stretch>
            <a:fillRect/>
          </a:stretch>
        </p:blipFill>
        <p:spPr>
          <a:xfrm>
            <a:off x="6234975" y="4485590"/>
            <a:ext cx="1082538" cy="273073"/>
          </a:xfrm>
          <a:prstGeom prst="rect">
            <a:avLst/>
          </a:prstGeom>
        </p:spPr>
      </p:pic>
      <p:pic>
        <p:nvPicPr>
          <p:cNvPr id="78" name="Picture 77" descr="Logo, company name&#10;&#10;Description automatically generated">
            <a:extLst>
              <a:ext uri="{FF2B5EF4-FFF2-40B4-BE49-F238E27FC236}">
                <a16:creationId xmlns:a16="http://schemas.microsoft.com/office/drawing/2014/main" id="{2E4C7095-8B62-6370-54CE-EE96366D46C9}"/>
              </a:ext>
            </a:extLst>
          </p:cNvPr>
          <p:cNvPicPr>
            <a:picLocks noChangeAspect="1"/>
          </p:cNvPicPr>
          <p:nvPr/>
        </p:nvPicPr>
        <p:blipFill rotWithShape="1">
          <a:blip r:embed="rId21"/>
          <a:srcRect t="15450" b="22632"/>
          <a:stretch/>
        </p:blipFill>
        <p:spPr>
          <a:xfrm>
            <a:off x="7598440" y="4321872"/>
            <a:ext cx="1000228" cy="619320"/>
          </a:xfrm>
          <a:prstGeom prst="rect">
            <a:avLst/>
          </a:prstGeom>
        </p:spPr>
      </p:pic>
      <p:pic>
        <p:nvPicPr>
          <p:cNvPr id="82" name="Picture 81" descr="A picture containing text, vector graphics&#10;&#10;Description automatically generated">
            <a:extLst>
              <a:ext uri="{FF2B5EF4-FFF2-40B4-BE49-F238E27FC236}">
                <a16:creationId xmlns:a16="http://schemas.microsoft.com/office/drawing/2014/main" id="{130E365B-E3B7-849F-88AD-AA15BB23AAD3}"/>
              </a:ext>
            </a:extLst>
          </p:cNvPr>
          <p:cNvPicPr>
            <a:picLocks noChangeAspect="1"/>
          </p:cNvPicPr>
          <p:nvPr/>
        </p:nvPicPr>
        <p:blipFill>
          <a:blip r:embed="rId22"/>
          <a:stretch>
            <a:fillRect/>
          </a:stretch>
        </p:blipFill>
        <p:spPr>
          <a:xfrm>
            <a:off x="7751075" y="5068688"/>
            <a:ext cx="619320" cy="619320"/>
          </a:xfrm>
          <a:prstGeom prst="rect">
            <a:avLst/>
          </a:prstGeom>
        </p:spPr>
      </p:pic>
      <p:pic>
        <p:nvPicPr>
          <p:cNvPr id="84" name="Picture 83" descr="A picture containing text, clipart&#10;&#10;Description automatically generated">
            <a:extLst>
              <a:ext uri="{FF2B5EF4-FFF2-40B4-BE49-F238E27FC236}">
                <a16:creationId xmlns:a16="http://schemas.microsoft.com/office/drawing/2014/main" id="{A57B3723-740F-1060-6850-0828DC530B7F}"/>
              </a:ext>
            </a:extLst>
          </p:cNvPr>
          <p:cNvPicPr>
            <a:picLocks noChangeAspect="1"/>
          </p:cNvPicPr>
          <p:nvPr/>
        </p:nvPicPr>
        <p:blipFill>
          <a:blip r:embed="rId23"/>
          <a:stretch>
            <a:fillRect/>
          </a:stretch>
        </p:blipFill>
        <p:spPr>
          <a:xfrm>
            <a:off x="8976189" y="4464265"/>
            <a:ext cx="1129674" cy="384444"/>
          </a:xfrm>
          <a:prstGeom prst="rect">
            <a:avLst/>
          </a:prstGeom>
        </p:spPr>
      </p:pic>
      <p:pic>
        <p:nvPicPr>
          <p:cNvPr id="86" name="Picture 85" descr="Icon&#10;&#10;Description automatically generated">
            <a:extLst>
              <a:ext uri="{FF2B5EF4-FFF2-40B4-BE49-F238E27FC236}">
                <a16:creationId xmlns:a16="http://schemas.microsoft.com/office/drawing/2014/main" id="{B796D170-F16D-0A3D-B158-1CE8DF134A94}"/>
              </a:ext>
            </a:extLst>
          </p:cNvPr>
          <p:cNvPicPr>
            <a:picLocks noChangeAspect="1"/>
          </p:cNvPicPr>
          <p:nvPr/>
        </p:nvPicPr>
        <p:blipFill>
          <a:blip r:embed="rId24"/>
          <a:stretch>
            <a:fillRect/>
          </a:stretch>
        </p:blipFill>
        <p:spPr>
          <a:xfrm>
            <a:off x="10647466" y="4316546"/>
            <a:ext cx="1097751" cy="646620"/>
          </a:xfrm>
          <a:prstGeom prst="rect">
            <a:avLst/>
          </a:prstGeom>
        </p:spPr>
      </p:pic>
      <p:sp>
        <p:nvSpPr>
          <p:cNvPr id="4" name="Google Shape;1747;p202">
            <a:extLst>
              <a:ext uri="{FF2B5EF4-FFF2-40B4-BE49-F238E27FC236}">
                <a16:creationId xmlns:a16="http://schemas.microsoft.com/office/drawing/2014/main" id="{A6DC5918-B54D-F2FC-3C3C-F59B5B07841A}"/>
              </a:ext>
            </a:extLst>
          </p:cNvPr>
          <p:cNvSpPr txBox="1">
            <a:spLocks/>
          </p:cNvSpPr>
          <p:nvPr/>
        </p:nvSpPr>
        <p:spPr>
          <a:xfrm>
            <a:off x="485421" y="549738"/>
            <a:ext cx="12192000" cy="648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Arial"/>
              <a:buNone/>
              <a:defRPr sz="272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9pPr>
          </a:lstStyle>
          <a:p>
            <a:r>
              <a:rPr lang="en-US" sz="2500" dirty="0">
                <a:solidFill>
                  <a:schemeClr val="dk1"/>
                </a:solidFill>
                <a:latin typeface="+mj-lt"/>
                <a:sym typeface="Nunito Sans"/>
              </a:rPr>
              <a:t>MARTECH STACK</a:t>
            </a:r>
            <a:endParaRPr lang="en-US" sz="2500" dirty="0">
              <a:latin typeface="+mj-lt"/>
            </a:endParaRPr>
          </a:p>
        </p:txBody>
      </p:sp>
      <p:pic>
        <p:nvPicPr>
          <p:cNvPr id="27" name="Picture 26">
            <a:extLst>
              <a:ext uri="{FF2B5EF4-FFF2-40B4-BE49-F238E27FC236}">
                <a16:creationId xmlns:a16="http://schemas.microsoft.com/office/drawing/2014/main" id="{4793F42C-58AA-9814-7401-CC85CDC7F56E}"/>
              </a:ext>
            </a:extLst>
          </p:cNvPr>
          <p:cNvPicPr>
            <a:picLocks noChangeAspect="1"/>
          </p:cNvPicPr>
          <p:nvPr/>
        </p:nvPicPr>
        <p:blipFill>
          <a:blip r:embed="rId25">
            <a:alphaModFix amt="63000"/>
          </a:blip>
          <a:stretch>
            <a:fillRect/>
          </a:stretch>
        </p:blipFill>
        <p:spPr>
          <a:xfrm rot="8921065">
            <a:off x="7386509" y="-1723360"/>
            <a:ext cx="4749265" cy="4338271"/>
          </a:xfrm>
          <a:prstGeom prst="rect">
            <a:avLst/>
          </a:prstGeom>
        </p:spPr>
      </p:pic>
    </p:spTree>
    <p:extLst>
      <p:ext uri="{BB962C8B-B14F-4D97-AF65-F5344CB8AC3E}">
        <p14:creationId xmlns:p14="http://schemas.microsoft.com/office/powerpoint/2010/main" val="403683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ppt_x</p:attrName>
                                        </p:attrNameLst>
                                      </p:cBhvr>
                                      <p:tavLst>
                                        <p:tav tm="0">
                                          <p:val>
                                            <p:strVal val="#ppt_x-#ppt_w*1.125000"/>
                                          </p:val>
                                        </p:tav>
                                        <p:tav tm="100000">
                                          <p:val>
                                            <p:strVal val="#ppt_x"/>
                                          </p:val>
                                        </p:tav>
                                      </p:tavLst>
                                    </p:anim>
                                    <p:animEffect transition="in" filter="wipe(right)">
                                      <p:cBhvr>
                                        <p:cTn id="12" dur="500"/>
                                        <p:tgtEl>
                                          <p:spTgt spid="6"/>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ppt_x</p:attrName>
                                        </p:attrNameLst>
                                      </p:cBhvr>
                                      <p:tavLst>
                                        <p:tav tm="0">
                                          <p:val>
                                            <p:strVal val="#ppt_x-#ppt_w*1.125000"/>
                                          </p:val>
                                        </p:tav>
                                        <p:tav tm="100000">
                                          <p:val>
                                            <p:strVal val="#ppt_x"/>
                                          </p:val>
                                        </p:tav>
                                      </p:tavLst>
                                    </p:anim>
                                    <p:animEffect transition="in" filter="wipe(right)">
                                      <p:cBhvr>
                                        <p:cTn id="16" dur="500"/>
                                        <p:tgtEl>
                                          <p:spTgt spid="7"/>
                                        </p:tgtEl>
                                      </p:cBhvr>
                                    </p:animEffect>
                                  </p:childTnLst>
                                </p:cTn>
                              </p:par>
                              <p:par>
                                <p:cTn id="17" presetID="1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right)">
                                      <p:cBhvr>
                                        <p:cTn id="20" dur="500"/>
                                        <p:tgtEl>
                                          <p:spTgt spid="9"/>
                                        </p:tgtEl>
                                      </p:cBhvr>
                                    </p:animEffect>
                                  </p:childTnLst>
                                </p:cTn>
                              </p:par>
                              <p:par>
                                <p:cTn id="21" presetID="1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p:tgtEl>
                                          <p:spTgt spid="10"/>
                                        </p:tgtEl>
                                        <p:attrNameLst>
                                          <p:attrName>ppt_x</p:attrName>
                                        </p:attrNameLst>
                                      </p:cBhvr>
                                      <p:tavLst>
                                        <p:tav tm="0">
                                          <p:val>
                                            <p:strVal val="#ppt_x-#ppt_w*1.125000"/>
                                          </p:val>
                                        </p:tav>
                                        <p:tav tm="100000">
                                          <p:val>
                                            <p:strVal val="#ppt_x"/>
                                          </p:val>
                                        </p:tav>
                                      </p:tavLst>
                                    </p:anim>
                                    <p:animEffect transition="in" filter="wipe(right)">
                                      <p:cBhvr>
                                        <p:cTn id="24" dur="500"/>
                                        <p:tgtEl>
                                          <p:spTgt spid="10"/>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ppt_x</p:attrName>
                                        </p:attrNameLst>
                                      </p:cBhvr>
                                      <p:tavLst>
                                        <p:tav tm="0">
                                          <p:val>
                                            <p:strVal val="#ppt_x-#ppt_w*1.125000"/>
                                          </p:val>
                                        </p:tav>
                                        <p:tav tm="100000">
                                          <p:val>
                                            <p:strVal val="#ppt_x"/>
                                          </p:val>
                                        </p:tav>
                                      </p:tavLst>
                                    </p:anim>
                                    <p:animEffect transition="in" filter="wipe(right)">
                                      <p:cBhvr>
                                        <p:cTn id="28" dur="500"/>
                                        <p:tgtEl>
                                          <p:spTgt spid="11"/>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p:tgtEl>
                                          <p:spTgt spid="12"/>
                                        </p:tgtEl>
                                        <p:attrNameLst>
                                          <p:attrName>ppt_x</p:attrName>
                                        </p:attrNameLst>
                                      </p:cBhvr>
                                      <p:tavLst>
                                        <p:tav tm="0">
                                          <p:val>
                                            <p:strVal val="#ppt_x-#ppt_w*1.125000"/>
                                          </p:val>
                                        </p:tav>
                                        <p:tav tm="100000">
                                          <p:val>
                                            <p:strVal val="#ppt_x"/>
                                          </p:val>
                                        </p:tav>
                                      </p:tavLst>
                                    </p:anim>
                                    <p:animEffect transition="in" filter="wipe(right)">
                                      <p:cBhvr>
                                        <p:cTn id="32" dur="500"/>
                                        <p:tgtEl>
                                          <p:spTgt spid="12"/>
                                        </p:tgtEl>
                                      </p:cBhvr>
                                    </p:animEffect>
                                  </p:childTnLst>
                                </p:cTn>
                              </p:par>
                              <p:par>
                                <p:cTn id="33" presetID="1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p:tgtEl>
                                          <p:spTgt spid="13"/>
                                        </p:tgtEl>
                                        <p:attrNameLst>
                                          <p:attrName>ppt_x</p:attrName>
                                        </p:attrNameLst>
                                      </p:cBhvr>
                                      <p:tavLst>
                                        <p:tav tm="0">
                                          <p:val>
                                            <p:strVal val="#ppt_x-#ppt_w*1.125000"/>
                                          </p:val>
                                        </p:tav>
                                        <p:tav tm="100000">
                                          <p:val>
                                            <p:strVal val="#ppt_x"/>
                                          </p:val>
                                        </p:tav>
                                      </p:tavLst>
                                    </p:anim>
                                    <p:animEffect transition="in" filter="wipe(right)">
                                      <p:cBhvr>
                                        <p:cTn id="36" dur="500"/>
                                        <p:tgtEl>
                                          <p:spTgt spid="13"/>
                                        </p:tgtEl>
                                      </p:cBhvr>
                                    </p:animEffect>
                                  </p:childTnLst>
                                </p:cTn>
                              </p:par>
                              <p:par>
                                <p:cTn id="37" presetID="12" presetClass="entr" presetSubtype="8"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p:tgtEl>
                                          <p:spTgt spid="14"/>
                                        </p:tgtEl>
                                        <p:attrNameLst>
                                          <p:attrName>ppt_x</p:attrName>
                                        </p:attrNameLst>
                                      </p:cBhvr>
                                      <p:tavLst>
                                        <p:tav tm="0">
                                          <p:val>
                                            <p:strVal val="#ppt_x-#ppt_w*1.125000"/>
                                          </p:val>
                                        </p:tav>
                                        <p:tav tm="100000">
                                          <p:val>
                                            <p:strVal val="#ppt_x"/>
                                          </p:val>
                                        </p:tav>
                                      </p:tavLst>
                                    </p:anim>
                                    <p:animEffect transition="in" filter="wipe(right)">
                                      <p:cBhvr>
                                        <p:cTn id="40" dur="500"/>
                                        <p:tgtEl>
                                          <p:spTgt spid="14"/>
                                        </p:tgtEl>
                                      </p:cBhvr>
                                    </p:animEffect>
                                  </p:childTnLst>
                                </p:cTn>
                              </p:par>
                              <p:par>
                                <p:cTn id="41" presetID="12" presetClass="entr" presetSubtype="8"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p:tgtEl>
                                          <p:spTgt spid="15"/>
                                        </p:tgtEl>
                                        <p:attrNameLst>
                                          <p:attrName>ppt_x</p:attrName>
                                        </p:attrNameLst>
                                      </p:cBhvr>
                                      <p:tavLst>
                                        <p:tav tm="0">
                                          <p:val>
                                            <p:strVal val="#ppt_x-#ppt_w*1.125000"/>
                                          </p:val>
                                        </p:tav>
                                        <p:tav tm="100000">
                                          <p:val>
                                            <p:strVal val="#ppt_x"/>
                                          </p:val>
                                        </p:tav>
                                      </p:tavLst>
                                    </p:anim>
                                    <p:animEffect transition="in" filter="wipe(right)">
                                      <p:cBhvr>
                                        <p:cTn id="44" dur="500"/>
                                        <p:tgtEl>
                                          <p:spTgt spid="15"/>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p:tgtEl>
                                          <p:spTgt spid="16"/>
                                        </p:tgtEl>
                                        <p:attrNameLst>
                                          <p:attrName>ppt_x</p:attrName>
                                        </p:attrNameLst>
                                      </p:cBhvr>
                                      <p:tavLst>
                                        <p:tav tm="0">
                                          <p:val>
                                            <p:strVal val="#ppt_x-#ppt_w*1.125000"/>
                                          </p:val>
                                        </p:tav>
                                        <p:tav tm="100000">
                                          <p:val>
                                            <p:strVal val="#ppt_x"/>
                                          </p:val>
                                        </p:tav>
                                      </p:tavLst>
                                    </p:anim>
                                    <p:animEffect transition="in" filter="wipe(right)">
                                      <p:cBhvr>
                                        <p:cTn id="48" dur="500"/>
                                        <p:tgtEl>
                                          <p:spTgt spid="16"/>
                                        </p:tgtEl>
                                      </p:cBhvr>
                                    </p:animEffect>
                                  </p:childTnLst>
                                </p:cTn>
                              </p:par>
                              <p:par>
                                <p:cTn id="49" presetID="12" presetClass="entr" presetSubtype="8"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p:tgtEl>
                                          <p:spTgt spid="17"/>
                                        </p:tgtEl>
                                        <p:attrNameLst>
                                          <p:attrName>ppt_x</p:attrName>
                                        </p:attrNameLst>
                                      </p:cBhvr>
                                      <p:tavLst>
                                        <p:tav tm="0">
                                          <p:val>
                                            <p:strVal val="#ppt_x-#ppt_w*1.125000"/>
                                          </p:val>
                                        </p:tav>
                                        <p:tav tm="100000">
                                          <p:val>
                                            <p:strVal val="#ppt_x"/>
                                          </p:val>
                                        </p:tav>
                                      </p:tavLst>
                                    </p:anim>
                                    <p:animEffect transition="in" filter="wipe(right)">
                                      <p:cBhvr>
                                        <p:cTn id="52" dur="500"/>
                                        <p:tgtEl>
                                          <p:spTgt spid="17"/>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p:tgtEl>
                                          <p:spTgt spid="18"/>
                                        </p:tgtEl>
                                        <p:attrNameLst>
                                          <p:attrName>ppt_x</p:attrName>
                                        </p:attrNameLst>
                                      </p:cBhvr>
                                      <p:tavLst>
                                        <p:tav tm="0">
                                          <p:val>
                                            <p:strVal val="#ppt_x-#ppt_w*1.125000"/>
                                          </p:val>
                                        </p:tav>
                                        <p:tav tm="100000">
                                          <p:val>
                                            <p:strVal val="#ppt_x"/>
                                          </p:val>
                                        </p:tav>
                                      </p:tavLst>
                                    </p:anim>
                                    <p:animEffect transition="in" filter="wipe(right)">
                                      <p:cBhvr>
                                        <p:cTn id="56" dur="500"/>
                                        <p:tgtEl>
                                          <p:spTgt spid="18"/>
                                        </p:tgtEl>
                                      </p:cBhvr>
                                    </p:animEffect>
                                  </p:childTnLst>
                                </p:cTn>
                              </p:par>
                              <p:par>
                                <p:cTn id="57" presetID="12" presetClass="entr" presetSubtype="8"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p:tgtEl>
                                          <p:spTgt spid="19"/>
                                        </p:tgtEl>
                                        <p:attrNameLst>
                                          <p:attrName>ppt_x</p:attrName>
                                        </p:attrNameLst>
                                      </p:cBhvr>
                                      <p:tavLst>
                                        <p:tav tm="0">
                                          <p:val>
                                            <p:strVal val="#ppt_x-#ppt_w*1.125000"/>
                                          </p:val>
                                        </p:tav>
                                        <p:tav tm="100000">
                                          <p:val>
                                            <p:strVal val="#ppt_x"/>
                                          </p:val>
                                        </p:tav>
                                      </p:tavLst>
                                    </p:anim>
                                    <p:animEffect transition="in" filter="wipe(right)">
                                      <p:cBhvr>
                                        <p:cTn id="60" dur="500"/>
                                        <p:tgtEl>
                                          <p:spTgt spid="19"/>
                                        </p:tgtEl>
                                      </p:cBhvr>
                                    </p:animEffect>
                                  </p:childTnLst>
                                </p:cTn>
                              </p:par>
                              <p:par>
                                <p:cTn id="61" presetID="12" presetClass="entr" presetSubtype="8"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p:tgtEl>
                                          <p:spTgt spid="20"/>
                                        </p:tgtEl>
                                        <p:attrNameLst>
                                          <p:attrName>ppt_x</p:attrName>
                                        </p:attrNameLst>
                                      </p:cBhvr>
                                      <p:tavLst>
                                        <p:tav tm="0">
                                          <p:val>
                                            <p:strVal val="#ppt_x-#ppt_w*1.125000"/>
                                          </p:val>
                                        </p:tav>
                                        <p:tav tm="100000">
                                          <p:val>
                                            <p:strVal val="#ppt_x"/>
                                          </p:val>
                                        </p:tav>
                                      </p:tavLst>
                                    </p:anim>
                                    <p:animEffect transition="in" filter="wipe(right)">
                                      <p:cBhvr>
                                        <p:cTn id="64" dur="500"/>
                                        <p:tgtEl>
                                          <p:spTgt spid="20"/>
                                        </p:tgtEl>
                                      </p:cBhvr>
                                    </p:animEffect>
                                  </p:childTnLst>
                                </p:cTn>
                              </p:par>
                              <p:par>
                                <p:cTn id="65" presetID="12" presetClass="entr" presetSubtype="8"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p:tgtEl>
                                          <p:spTgt spid="21"/>
                                        </p:tgtEl>
                                        <p:attrNameLst>
                                          <p:attrName>ppt_x</p:attrName>
                                        </p:attrNameLst>
                                      </p:cBhvr>
                                      <p:tavLst>
                                        <p:tav tm="0">
                                          <p:val>
                                            <p:strVal val="#ppt_x-#ppt_w*1.125000"/>
                                          </p:val>
                                        </p:tav>
                                        <p:tav tm="100000">
                                          <p:val>
                                            <p:strVal val="#ppt_x"/>
                                          </p:val>
                                        </p:tav>
                                      </p:tavLst>
                                    </p:anim>
                                    <p:animEffect transition="in" filter="wipe(right)">
                                      <p:cBhvr>
                                        <p:cTn id="68" dur="500"/>
                                        <p:tgtEl>
                                          <p:spTgt spid="21"/>
                                        </p:tgtEl>
                                      </p:cBhvr>
                                    </p:animEffect>
                                  </p:childTnLst>
                                </p:cTn>
                              </p:par>
                              <p:par>
                                <p:cTn id="69" presetID="12" presetClass="entr" presetSubtype="8"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p:tgtEl>
                                          <p:spTgt spid="22"/>
                                        </p:tgtEl>
                                        <p:attrNameLst>
                                          <p:attrName>ppt_x</p:attrName>
                                        </p:attrNameLst>
                                      </p:cBhvr>
                                      <p:tavLst>
                                        <p:tav tm="0">
                                          <p:val>
                                            <p:strVal val="#ppt_x-#ppt_w*1.125000"/>
                                          </p:val>
                                        </p:tav>
                                        <p:tav tm="100000">
                                          <p:val>
                                            <p:strVal val="#ppt_x"/>
                                          </p:val>
                                        </p:tav>
                                      </p:tavLst>
                                    </p:anim>
                                    <p:animEffect transition="in" filter="wipe(right)">
                                      <p:cBhvr>
                                        <p:cTn id="72" dur="500"/>
                                        <p:tgtEl>
                                          <p:spTgt spid="22"/>
                                        </p:tgtEl>
                                      </p:cBhvr>
                                    </p:animEffect>
                                  </p:childTnLst>
                                </p:cTn>
                              </p:par>
                              <p:par>
                                <p:cTn id="73" presetID="12" presetClass="entr" presetSubtype="8"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p:tgtEl>
                                          <p:spTgt spid="23"/>
                                        </p:tgtEl>
                                        <p:attrNameLst>
                                          <p:attrName>ppt_x</p:attrName>
                                        </p:attrNameLst>
                                      </p:cBhvr>
                                      <p:tavLst>
                                        <p:tav tm="0">
                                          <p:val>
                                            <p:strVal val="#ppt_x-#ppt_w*1.125000"/>
                                          </p:val>
                                        </p:tav>
                                        <p:tav tm="100000">
                                          <p:val>
                                            <p:strVal val="#ppt_x"/>
                                          </p:val>
                                        </p:tav>
                                      </p:tavLst>
                                    </p:anim>
                                    <p:animEffect transition="in" filter="wipe(right)">
                                      <p:cBhvr>
                                        <p:cTn id="76" dur="500"/>
                                        <p:tgtEl>
                                          <p:spTgt spid="23"/>
                                        </p:tgtEl>
                                      </p:cBhvr>
                                    </p:animEffect>
                                  </p:childTnLst>
                                </p:cTn>
                              </p:par>
                              <p:par>
                                <p:cTn id="77" presetID="12" presetClass="entr" presetSubtype="8"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p:tgtEl>
                                          <p:spTgt spid="24"/>
                                        </p:tgtEl>
                                        <p:attrNameLst>
                                          <p:attrName>ppt_x</p:attrName>
                                        </p:attrNameLst>
                                      </p:cBhvr>
                                      <p:tavLst>
                                        <p:tav tm="0">
                                          <p:val>
                                            <p:strVal val="#ppt_x-#ppt_w*1.125000"/>
                                          </p:val>
                                        </p:tav>
                                        <p:tav tm="100000">
                                          <p:val>
                                            <p:strVal val="#ppt_x"/>
                                          </p:val>
                                        </p:tav>
                                      </p:tavLst>
                                    </p:anim>
                                    <p:animEffect transition="in" filter="wipe(right)">
                                      <p:cBhvr>
                                        <p:cTn id="80" dur="500"/>
                                        <p:tgtEl>
                                          <p:spTgt spid="24"/>
                                        </p:tgtEl>
                                      </p:cBhvr>
                                    </p:animEffect>
                                  </p:childTnLst>
                                </p:cTn>
                              </p:par>
                              <p:par>
                                <p:cTn id="81" presetID="12" presetClass="entr" presetSubtype="8"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p:tgtEl>
                                          <p:spTgt spid="25"/>
                                        </p:tgtEl>
                                        <p:attrNameLst>
                                          <p:attrName>ppt_x</p:attrName>
                                        </p:attrNameLst>
                                      </p:cBhvr>
                                      <p:tavLst>
                                        <p:tav tm="0">
                                          <p:val>
                                            <p:strVal val="#ppt_x-#ppt_w*1.125000"/>
                                          </p:val>
                                        </p:tav>
                                        <p:tav tm="100000">
                                          <p:val>
                                            <p:strVal val="#ppt_x"/>
                                          </p:val>
                                        </p:tav>
                                      </p:tavLst>
                                    </p:anim>
                                    <p:animEffect transition="in" filter="wipe(right)">
                                      <p:cBhvr>
                                        <p:cTn id="84" dur="500"/>
                                        <p:tgtEl>
                                          <p:spTgt spid="25"/>
                                        </p:tgtEl>
                                      </p:cBhvr>
                                    </p:animEffect>
                                  </p:childTnLst>
                                </p:cTn>
                              </p:par>
                              <p:par>
                                <p:cTn id="85" presetID="12" presetClass="entr" presetSubtype="8"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additive="base">
                                        <p:cTn id="87" dur="500"/>
                                        <p:tgtEl>
                                          <p:spTgt spid="28"/>
                                        </p:tgtEl>
                                        <p:attrNameLst>
                                          <p:attrName>ppt_x</p:attrName>
                                        </p:attrNameLst>
                                      </p:cBhvr>
                                      <p:tavLst>
                                        <p:tav tm="0">
                                          <p:val>
                                            <p:strVal val="#ppt_x-#ppt_w*1.125000"/>
                                          </p:val>
                                        </p:tav>
                                        <p:tav tm="100000">
                                          <p:val>
                                            <p:strVal val="#ppt_x"/>
                                          </p:val>
                                        </p:tav>
                                      </p:tavLst>
                                    </p:anim>
                                    <p:animEffect transition="in" filter="wipe(right)">
                                      <p:cBhvr>
                                        <p:cTn id="88" dur="500"/>
                                        <p:tgtEl>
                                          <p:spTgt spid="28"/>
                                        </p:tgtEl>
                                      </p:cBhvr>
                                    </p:animEffect>
                                  </p:childTnLst>
                                </p:cTn>
                              </p:par>
                              <p:par>
                                <p:cTn id="89" presetID="12" presetClass="entr" presetSubtype="8" fill="hold" nodeType="with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additive="base">
                                        <p:cTn id="91" dur="500"/>
                                        <p:tgtEl>
                                          <p:spTgt spid="29"/>
                                        </p:tgtEl>
                                        <p:attrNameLst>
                                          <p:attrName>ppt_x</p:attrName>
                                        </p:attrNameLst>
                                      </p:cBhvr>
                                      <p:tavLst>
                                        <p:tav tm="0">
                                          <p:val>
                                            <p:strVal val="#ppt_x-#ppt_w*1.125000"/>
                                          </p:val>
                                        </p:tav>
                                        <p:tav tm="100000">
                                          <p:val>
                                            <p:strVal val="#ppt_x"/>
                                          </p:val>
                                        </p:tav>
                                      </p:tavLst>
                                    </p:anim>
                                    <p:animEffect transition="in" filter="wipe(right)">
                                      <p:cBhvr>
                                        <p:cTn id="92" dur="500"/>
                                        <p:tgtEl>
                                          <p:spTgt spid="29"/>
                                        </p:tgtEl>
                                      </p:cBhvr>
                                    </p:animEffect>
                                  </p:childTnLst>
                                </p:cTn>
                              </p:par>
                              <p:par>
                                <p:cTn id="93" presetID="12" presetClass="entr" presetSubtype="8" fill="hold" nodeType="withEffect">
                                  <p:stCondLst>
                                    <p:cond delay="0"/>
                                  </p:stCondLst>
                                  <p:childTnLst>
                                    <p:set>
                                      <p:cBhvr>
                                        <p:cTn id="94" dur="1" fill="hold">
                                          <p:stCondLst>
                                            <p:cond delay="0"/>
                                          </p:stCondLst>
                                        </p:cTn>
                                        <p:tgtEl>
                                          <p:spTgt spid="30"/>
                                        </p:tgtEl>
                                        <p:attrNameLst>
                                          <p:attrName>style.visibility</p:attrName>
                                        </p:attrNameLst>
                                      </p:cBhvr>
                                      <p:to>
                                        <p:strVal val="visible"/>
                                      </p:to>
                                    </p:set>
                                    <p:anim calcmode="lin" valueType="num">
                                      <p:cBhvr additive="base">
                                        <p:cTn id="95" dur="500"/>
                                        <p:tgtEl>
                                          <p:spTgt spid="30"/>
                                        </p:tgtEl>
                                        <p:attrNameLst>
                                          <p:attrName>ppt_x</p:attrName>
                                        </p:attrNameLst>
                                      </p:cBhvr>
                                      <p:tavLst>
                                        <p:tav tm="0">
                                          <p:val>
                                            <p:strVal val="#ppt_x-#ppt_w*1.125000"/>
                                          </p:val>
                                        </p:tav>
                                        <p:tav tm="100000">
                                          <p:val>
                                            <p:strVal val="#ppt_x"/>
                                          </p:val>
                                        </p:tav>
                                      </p:tavLst>
                                    </p:anim>
                                    <p:animEffect transition="in" filter="wipe(right)">
                                      <p:cBhvr>
                                        <p:cTn id="96" dur="500"/>
                                        <p:tgtEl>
                                          <p:spTgt spid="30"/>
                                        </p:tgtEl>
                                      </p:cBhvr>
                                    </p:animEffect>
                                  </p:childTnLst>
                                </p:cTn>
                              </p:par>
                              <p:par>
                                <p:cTn id="97" presetID="12" presetClass="entr" presetSubtype="8" fill="hold" nodeType="withEffect">
                                  <p:stCondLst>
                                    <p:cond delay="0"/>
                                  </p:stCondLst>
                                  <p:childTnLst>
                                    <p:set>
                                      <p:cBhvr>
                                        <p:cTn id="98" dur="1" fill="hold">
                                          <p:stCondLst>
                                            <p:cond delay="0"/>
                                          </p:stCondLst>
                                        </p:cTn>
                                        <p:tgtEl>
                                          <p:spTgt spid="31"/>
                                        </p:tgtEl>
                                        <p:attrNameLst>
                                          <p:attrName>style.visibility</p:attrName>
                                        </p:attrNameLst>
                                      </p:cBhvr>
                                      <p:to>
                                        <p:strVal val="visible"/>
                                      </p:to>
                                    </p:set>
                                    <p:anim calcmode="lin" valueType="num">
                                      <p:cBhvr additive="base">
                                        <p:cTn id="99" dur="500"/>
                                        <p:tgtEl>
                                          <p:spTgt spid="31"/>
                                        </p:tgtEl>
                                        <p:attrNameLst>
                                          <p:attrName>ppt_x</p:attrName>
                                        </p:attrNameLst>
                                      </p:cBhvr>
                                      <p:tavLst>
                                        <p:tav tm="0">
                                          <p:val>
                                            <p:strVal val="#ppt_x-#ppt_w*1.125000"/>
                                          </p:val>
                                        </p:tav>
                                        <p:tav tm="100000">
                                          <p:val>
                                            <p:strVal val="#ppt_x"/>
                                          </p:val>
                                        </p:tav>
                                      </p:tavLst>
                                    </p:anim>
                                    <p:animEffect transition="in" filter="wipe(right)">
                                      <p:cBhvr>
                                        <p:cTn id="100" dur="500"/>
                                        <p:tgtEl>
                                          <p:spTgt spid="31"/>
                                        </p:tgtEl>
                                      </p:cBhvr>
                                    </p:animEffect>
                                  </p:childTnLst>
                                </p:cTn>
                              </p:par>
                              <p:par>
                                <p:cTn id="101" presetID="12" presetClass="entr" presetSubtype="8" fill="hold" nodeType="withEffect">
                                  <p:stCondLst>
                                    <p:cond delay="0"/>
                                  </p:stCondLst>
                                  <p:childTnLst>
                                    <p:set>
                                      <p:cBhvr>
                                        <p:cTn id="102" dur="1" fill="hold">
                                          <p:stCondLst>
                                            <p:cond delay="0"/>
                                          </p:stCondLst>
                                        </p:cTn>
                                        <p:tgtEl>
                                          <p:spTgt spid="32"/>
                                        </p:tgtEl>
                                        <p:attrNameLst>
                                          <p:attrName>style.visibility</p:attrName>
                                        </p:attrNameLst>
                                      </p:cBhvr>
                                      <p:to>
                                        <p:strVal val="visible"/>
                                      </p:to>
                                    </p:set>
                                    <p:anim calcmode="lin" valueType="num">
                                      <p:cBhvr additive="base">
                                        <p:cTn id="103" dur="500"/>
                                        <p:tgtEl>
                                          <p:spTgt spid="32"/>
                                        </p:tgtEl>
                                        <p:attrNameLst>
                                          <p:attrName>ppt_x</p:attrName>
                                        </p:attrNameLst>
                                      </p:cBhvr>
                                      <p:tavLst>
                                        <p:tav tm="0">
                                          <p:val>
                                            <p:strVal val="#ppt_x-#ppt_w*1.125000"/>
                                          </p:val>
                                        </p:tav>
                                        <p:tav tm="100000">
                                          <p:val>
                                            <p:strVal val="#ppt_x"/>
                                          </p:val>
                                        </p:tav>
                                      </p:tavLst>
                                    </p:anim>
                                    <p:animEffect transition="in" filter="wipe(right)">
                                      <p:cBhvr>
                                        <p:cTn id="104" dur="500"/>
                                        <p:tgtEl>
                                          <p:spTgt spid="32"/>
                                        </p:tgtEl>
                                      </p:cBhvr>
                                    </p:animEffect>
                                  </p:childTnLst>
                                </p:cTn>
                              </p:par>
                              <p:par>
                                <p:cTn id="105" presetID="12" presetClass="entr" presetSubtype="8"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anim calcmode="lin" valueType="num">
                                      <p:cBhvr additive="base">
                                        <p:cTn id="107" dur="500"/>
                                        <p:tgtEl>
                                          <p:spTgt spid="33"/>
                                        </p:tgtEl>
                                        <p:attrNameLst>
                                          <p:attrName>ppt_x</p:attrName>
                                        </p:attrNameLst>
                                      </p:cBhvr>
                                      <p:tavLst>
                                        <p:tav tm="0">
                                          <p:val>
                                            <p:strVal val="#ppt_x-#ppt_w*1.125000"/>
                                          </p:val>
                                        </p:tav>
                                        <p:tav tm="100000">
                                          <p:val>
                                            <p:strVal val="#ppt_x"/>
                                          </p:val>
                                        </p:tav>
                                      </p:tavLst>
                                    </p:anim>
                                    <p:animEffect transition="in" filter="wipe(right)">
                                      <p:cBhvr>
                                        <p:cTn id="108" dur="500"/>
                                        <p:tgtEl>
                                          <p:spTgt spid="33"/>
                                        </p:tgtEl>
                                      </p:cBhvr>
                                    </p:animEffect>
                                  </p:childTnLst>
                                </p:cTn>
                              </p:par>
                              <p:par>
                                <p:cTn id="109" presetID="12" presetClass="entr" presetSubtype="8" fill="hold" nodeType="withEffect">
                                  <p:stCondLst>
                                    <p:cond delay="0"/>
                                  </p:stCondLst>
                                  <p:childTnLst>
                                    <p:set>
                                      <p:cBhvr>
                                        <p:cTn id="110" dur="1" fill="hold">
                                          <p:stCondLst>
                                            <p:cond delay="0"/>
                                          </p:stCondLst>
                                        </p:cTn>
                                        <p:tgtEl>
                                          <p:spTgt spid="34"/>
                                        </p:tgtEl>
                                        <p:attrNameLst>
                                          <p:attrName>style.visibility</p:attrName>
                                        </p:attrNameLst>
                                      </p:cBhvr>
                                      <p:to>
                                        <p:strVal val="visible"/>
                                      </p:to>
                                    </p:set>
                                    <p:anim calcmode="lin" valueType="num">
                                      <p:cBhvr additive="base">
                                        <p:cTn id="111" dur="500"/>
                                        <p:tgtEl>
                                          <p:spTgt spid="34"/>
                                        </p:tgtEl>
                                        <p:attrNameLst>
                                          <p:attrName>ppt_x</p:attrName>
                                        </p:attrNameLst>
                                      </p:cBhvr>
                                      <p:tavLst>
                                        <p:tav tm="0">
                                          <p:val>
                                            <p:strVal val="#ppt_x-#ppt_w*1.125000"/>
                                          </p:val>
                                        </p:tav>
                                        <p:tav tm="100000">
                                          <p:val>
                                            <p:strVal val="#ppt_x"/>
                                          </p:val>
                                        </p:tav>
                                      </p:tavLst>
                                    </p:anim>
                                    <p:animEffect transition="in" filter="wipe(right)">
                                      <p:cBhvr>
                                        <p:cTn id="112" dur="500"/>
                                        <p:tgtEl>
                                          <p:spTgt spid="34"/>
                                        </p:tgtEl>
                                      </p:cBhvr>
                                    </p:animEffect>
                                  </p:childTnLst>
                                </p:cTn>
                              </p:par>
                              <p:par>
                                <p:cTn id="113" presetID="12" presetClass="entr" presetSubtype="8" fill="hold" grpId="0" nodeType="withEffect">
                                  <p:stCondLst>
                                    <p:cond delay="0"/>
                                  </p:stCondLst>
                                  <p:childTnLst>
                                    <p:set>
                                      <p:cBhvr>
                                        <p:cTn id="114" dur="1" fill="hold">
                                          <p:stCondLst>
                                            <p:cond delay="0"/>
                                          </p:stCondLst>
                                        </p:cTn>
                                        <p:tgtEl>
                                          <p:spTgt spid="36"/>
                                        </p:tgtEl>
                                        <p:attrNameLst>
                                          <p:attrName>style.visibility</p:attrName>
                                        </p:attrNameLst>
                                      </p:cBhvr>
                                      <p:to>
                                        <p:strVal val="visible"/>
                                      </p:to>
                                    </p:set>
                                    <p:anim calcmode="lin" valueType="num">
                                      <p:cBhvr additive="base">
                                        <p:cTn id="115" dur="500"/>
                                        <p:tgtEl>
                                          <p:spTgt spid="36"/>
                                        </p:tgtEl>
                                        <p:attrNameLst>
                                          <p:attrName>ppt_x</p:attrName>
                                        </p:attrNameLst>
                                      </p:cBhvr>
                                      <p:tavLst>
                                        <p:tav tm="0">
                                          <p:val>
                                            <p:strVal val="#ppt_x-#ppt_w*1.125000"/>
                                          </p:val>
                                        </p:tav>
                                        <p:tav tm="100000">
                                          <p:val>
                                            <p:strVal val="#ppt_x"/>
                                          </p:val>
                                        </p:tav>
                                      </p:tavLst>
                                    </p:anim>
                                    <p:animEffect transition="in" filter="wipe(right)">
                                      <p:cBhvr>
                                        <p:cTn id="116" dur="500"/>
                                        <p:tgtEl>
                                          <p:spTgt spid="36"/>
                                        </p:tgtEl>
                                      </p:cBhvr>
                                    </p:animEffect>
                                  </p:childTnLst>
                                </p:cTn>
                              </p:par>
                              <p:par>
                                <p:cTn id="117" presetID="12" presetClass="entr" presetSubtype="8" fill="hold" grpId="0" nodeType="withEffect">
                                  <p:stCondLst>
                                    <p:cond delay="0"/>
                                  </p:stCondLst>
                                  <p:childTnLst>
                                    <p:set>
                                      <p:cBhvr>
                                        <p:cTn id="118" dur="1" fill="hold">
                                          <p:stCondLst>
                                            <p:cond delay="0"/>
                                          </p:stCondLst>
                                        </p:cTn>
                                        <p:tgtEl>
                                          <p:spTgt spid="37"/>
                                        </p:tgtEl>
                                        <p:attrNameLst>
                                          <p:attrName>style.visibility</p:attrName>
                                        </p:attrNameLst>
                                      </p:cBhvr>
                                      <p:to>
                                        <p:strVal val="visible"/>
                                      </p:to>
                                    </p:set>
                                    <p:anim calcmode="lin" valueType="num">
                                      <p:cBhvr additive="base">
                                        <p:cTn id="119" dur="500"/>
                                        <p:tgtEl>
                                          <p:spTgt spid="37"/>
                                        </p:tgtEl>
                                        <p:attrNameLst>
                                          <p:attrName>ppt_x</p:attrName>
                                        </p:attrNameLst>
                                      </p:cBhvr>
                                      <p:tavLst>
                                        <p:tav tm="0">
                                          <p:val>
                                            <p:strVal val="#ppt_x-#ppt_w*1.125000"/>
                                          </p:val>
                                        </p:tav>
                                        <p:tav tm="100000">
                                          <p:val>
                                            <p:strVal val="#ppt_x"/>
                                          </p:val>
                                        </p:tav>
                                      </p:tavLst>
                                    </p:anim>
                                    <p:animEffect transition="in" filter="wipe(right)">
                                      <p:cBhvr>
                                        <p:cTn id="120" dur="500"/>
                                        <p:tgtEl>
                                          <p:spTgt spid="37"/>
                                        </p:tgtEl>
                                      </p:cBhvr>
                                    </p:animEffect>
                                  </p:childTnLst>
                                </p:cTn>
                              </p:par>
                              <p:par>
                                <p:cTn id="121" presetID="12" presetClass="entr" presetSubtype="8" fill="hold" grpId="0" nodeType="withEffect">
                                  <p:stCondLst>
                                    <p:cond delay="0"/>
                                  </p:stCondLst>
                                  <p:childTnLst>
                                    <p:set>
                                      <p:cBhvr>
                                        <p:cTn id="122" dur="1" fill="hold">
                                          <p:stCondLst>
                                            <p:cond delay="0"/>
                                          </p:stCondLst>
                                        </p:cTn>
                                        <p:tgtEl>
                                          <p:spTgt spid="38"/>
                                        </p:tgtEl>
                                        <p:attrNameLst>
                                          <p:attrName>style.visibility</p:attrName>
                                        </p:attrNameLst>
                                      </p:cBhvr>
                                      <p:to>
                                        <p:strVal val="visible"/>
                                      </p:to>
                                    </p:set>
                                    <p:anim calcmode="lin" valueType="num">
                                      <p:cBhvr additive="base">
                                        <p:cTn id="123" dur="500"/>
                                        <p:tgtEl>
                                          <p:spTgt spid="38"/>
                                        </p:tgtEl>
                                        <p:attrNameLst>
                                          <p:attrName>ppt_x</p:attrName>
                                        </p:attrNameLst>
                                      </p:cBhvr>
                                      <p:tavLst>
                                        <p:tav tm="0">
                                          <p:val>
                                            <p:strVal val="#ppt_x-#ppt_w*1.125000"/>
                                          </p:val>
                                        </p:tav>
                                        <p:tav tm="100000">
                                          <p:val>
                                            <p:strVal val="#ppt_x"/>
                                          </p:val>
                                        </p:tav>
                                      </p:tavLst>
                                    </p:anim>
                                    <p:animEffect transition="in" filter="wipe(right)">
                                      <p:cBhvr>
                                        <p:cTn id="124" dur="500"/>
                                        <p:tgtEl>
                                          <p:spTgt spid="38"/>
                                        </p:tgtEl>
                                      </p:cBhvr>
                                    </p:animEffect>
                                  </p:childTnLst>
                                </p:cTn>
                              </p:par>
                              <p:par>
                                <p:cTn id="125" presetID="12" presetClass="entr" presetSubtype="8" fill="hold" grpId="0" nodeType="withEffect">
                                  <p:stCondLst>
                                    <p:cond delay="0"/>
                                  </p:stCondLst>
                                  <p:childTnLst>
                                    <p:set>
                                      <p:cBhvr>
                                        <p:cTn id="126" dur="1" fill="hold">
                                          <p:stCondLst>
                                            <p:cond delay="0"/>
                                          </p:stCondLst>
                                        </p:cTn>
                                        <p:tgtEl>
                                          <p:spTgt spid="41"/>
                                        </p:tgtEl>
                                        <p:attrNameLst>
                                          <p:attrName>style.visibility</p:attrName>
                                        </p:attrNameLst>
                                      </p:cBhvr>
                                      <p:to>
                                        <p:strVal val="visible"/>
                                      </p:to>
                                    </p:set>
                                    <p:anim calcmode="lin" valueType="num">
                                      <p:cBhvr additive="base">
                                        <p:cTn id="127" dur="500"/>
                                        <p:tgtEl>
                                          <p:spTgt spid="41"/>
                                        </p:tgtEl>
                                        <p:attrNameLst>
                                          <p:attrName>ppt_x</p:attrName>
                                        </p:attrNameLst>
                                      </p:cBhvr>
                                      <p:tavLst>
                                        <p:tav tm="0">
                                          <p:val>
                                            <p:strVal val="#ppt_x-#ppt_w*1.125000"/>
                                          </p:val>
                                        </p:tav>
                                        <p:tav tm="100000">
                                          <p:val>
                                            <p:strVal val="#ppt_x"/>
                                          </p:val>
                                        </p:tav>
                                      </p:tavLst>
                                    </p:anim>
                                    <p:animEffect transition="in" filter="wipe(right)">
                                      <p:cBhvr>
                                        <p:cTn id="128" dur="500"/>
                                        <p:tgtEl>
                                          <p:spTgt spid="41"/>
                                        </p:tgtEl>
                                      </p:cBhvr>
                                    </p:animEffect>
                                  </p:childTnLst>
                                </p:cTn>
                              </p:par>
                              <p:par>
                                <p:cTn id="129" presetID="12" presetClass="entr" presetSubtype="8" fill="hold" grpId="0" nodeType="withEffect">
                                  <p:stCondLst>
                                    <p:cond delay="0"/>
                                  </p:stCondLst>
                                  <p:childTnLst>
                                    <p:set>
                                      <p:cBhvr>
                                        <p:cTn id="130" dur="1" fill="hold">
                                          <p:stCondLst>
                                            <p:cond delay="0"/>
                                          </p:stCondLst>
                                        </p:cTn>
                                        <p:tgtEl>
                                          <p:spTgt spid="42"/>
                                        </p:tgtEl>
                                        <p:attrNameLst>
                                          <p:attrName>style.visibility</p:attrName>
                                        </p:attrNameLst>
                                      </p:cBhvr>
                                      <p:to>
                                        <p:strVal val="visible"/>
                                      </p:to>
                                    </p:set>
                                    <p:anim calcmode="lin" valueType="num">
                                      <p:cBhvr additive="base">
                                        <p:cTn id="131" dur="500"/>
                                        <p:tgtEl>
                                          <p:spTgt spid="42"/>
                                        </p:tgtEl>
                                        <p:attrNameLst>
                                          <p:attrName>ppt_x</p:attrName>
                                        </p:attrNameLst>
                                      </p:cBhvr>
                                      <p:tavLst>
                                        <p:tav tm="0">
                                          <p:val>
                                            <p:strVal val="#ppt_x-#ppt_w*1.125000"/>
                                          </p:val>
                                        </p:tav>
                                        <p:tav tm="100000">
                                          <p:val>
                                            <p:strVal val="#ppt_x"/>
                                          </p:val>
                                        </p:tav>
                                      </p:tavLst>
                                    </p:anim>
                                    <p:animEffect transition="in" filter="wipe(right)">
                                      <p:cBhvr>
                                        <p:cTn id="132" dur="500"/>
                                        <p:tgtEl>
                                          <p:spTgt spid="42"/>
                                        </p:tgtEl>
                                      </p:cBhvr>
                                    </p:animEffect>
                                  </p:childTnLst>
                                </p:cTn>
                              </p:par>
                              <p:par>
                                <p:cTn id="133" presetID="12" presetClass="entr" presetSubtype="8" fill="hold" grpId="0" nodeType="withEffect">
                                  <p:stCondLst>
                                    <p:cond delay="0"/>
                                  </p:stCondLst>
                                  <p:childTnLst>
                                    <p:set>
                                      <p:cBhvr>
                                        <p:cTn id="134" dur="1" fill="hold">
                                          <p:stCondLst>
                                            <p:cond delay="0"/>
                                          </p:stCondLst>
                                        </p:cTn>
                                        <p:tgtEl>
                                          <p:spTgt spid="46"/>
                                        </p:tgtEl>
                                        <p:attrNameLst>
                                          <p:attrName>style.visibility</p:attrName>
                                        </p:attrNameLst>
                                      </p:cBhvr>
                                      <p:to>
                                        <p:strVal val="visible"/>
                                      </p:to>
                                    </p:set>
                                    <p:anim calcmode="lin" valueType="num">
                                      <p:cBhvr additive="base">
                                        <p:cTn id="135" dur="500"/>
                                        <p:tgtEl>
                                          <p:spTgt spid="46"/>
                                        </p:tgtEl>
                                        <p:attrNameLst>
                                          <p:attrName>ppt_x</p:attrName>
                                        </p:attrNameLst>
                                      </p:cBhvr>
                                      <p:tavLst>
                                        <p:tav tm="0">
                                          <p:val>
                                            <p:strVal val="#ppt_x-#ppt_w*1.125000"/>
                                          </p:val>
                                        </p:tav>
                                        <p:tav tm="100000">
                                          <p:val>
                                            <p:strVal val="#ppt_x"/>
                                          </p:val>
                                        </p:tav>
                                      </p:tavLst>
                                    </p:anim>
                                    <p:animEffect transition="in" filter="wipe(right)">
                                      <p:cBhvr>
                                        <p:cTn id="136" dur="500"/>
                                        <p:tgtEl>
                                          <p:spTgt spid="46"/>
                                        </p:tgtEl>
                                      </p:cBhvr>
                                    </p:animEffect>
                                  </p:childTnLst>
                                </p:cTn>
                              </p:par>
                              <p:par>
                                <p:cTn id="137" presetID="12" presetClass="entr" presetSubtype="8" fill="hold" grpId="0" nodeType="withEffect">
                                  <p:stCondLst>
                                    <p:cond delay="0"/>
                                  </p:stCondLst>
                                  <p:childTnLst>
                                    <p:set>
                                      <p:cBhvr>
                                        <p:cTn id="138" dur="1" fill="hold">
                                          <p:stCondLst>
                                            <p:cond delay="0"/>
                                          </p:stCondLst>
                                        </p:cTn>
                                        <p:tgtEl>
                                          <p:spTgt spid="48"/>
                                        </p:tgtEl>
                                        <p:attrNameLst>
                                          <p:attrName>style.visibility</p:attrName>
                                        </p:attrNameLst>
                                      </p:cBhvr>
                                      <p:to>
                                        <p:strVal val="visible"/>
                                      </p:to>
                                    </p:set>
                                    <p:anim calcmode="lin" valueType="num">
                                      <p:cBhvr additive="base">
                                        <p:cTn id="139" dur="500"/>
                                        <p:tgtEl>
                                          <p:spTgt spid="48"/>
                                        </p:tgtEl>
                                        <p:attrNameLst>
                                          <p:attrName>ppt_x</p:attrName>
                                        </p:attrNameLst>
                                      </p:cBhvr>
                                      <p:tavLst>
                                        <p:tav tm="0">
                                          <p:val>
                                            <p:strVal val="#ppt_x-#ppt_w*1.125000"/>
                                          </p:val>
                                        </p:tav>
                                        <p:tav tm="100000">
                                          <p:val>
                                            <p:strVal val="#ppt_x"/>
                                          </p:val>
                                        </p:tav>
                                      </p:tavLst>
                                    </p:anim>
                                    <p:animEffect transition="in" filter="wipe(right)">
                                      <p:cBhvr>
                                        <p:cTn id="140" dur="500"/>
                                        <p:tgtEl>
                                          <p:spTgt spid="48"/>
                                        </p:tgtEl>
                                      </p:cBhvr>
                                    </p:animEffect>
                                  </p:childTnLst>
                                </p:cTn>
                              </p:par>
                              <p:par>
                                <p:cTn id="141" presetID="12" presetClass="entr" presetSubtype="8" fill="hold" grpId="0" nodeType="withEffect">
                                  <p:stCondLst>
                                    <p:cond delay="0"/>
                                  </p:stCondLst>
                                  <p:childTnLst>
                                    <p:set>
                                      <p:cBhvr>
                                        <p:cTn id="142" dur="1" fill="hold">
                                          <p:stCondLst>
                                            <p:cond delay="0"/>
                                          </p:stCondLst>
                                        </p:cTn>
                                        <p:tgtEl>
                                          <p:spTgt spid="50"/>
                                        </p:tgtEl>
                                        <p:attrNameLst>
                                          <p:attrName>style.visibility</p:attrName>
                                        </p:attrNameLst>
                                      </p:cBhvr>
                                      <p:to>
                                        <p:strVal val="visible"/>
                                      </p:to>
                                    </p:set>
                                    <p:anim calcmode="lin" valueType="num">
                                      <p:cBhvr additive="base">
                                        <p:cTn id="143" dur="500"/>
                                        <p:tgtEl>
                                          <p:spTgt spid="50"/>
                                        </p:tgtEl>
                                        <p:attrNameLst>
                                          <p:attrName>ppt_x</p:attrName>
                                        </p:attrNameLst>
                                      </p:cBhvr>
                                      <p:tavLst>
                                        <p:tav tm="0">
                                          <p:val>
                                            <p:strVal val="#ppt_x-#ppt_w*1.125000"/>
                                          </p:val>
                                        </p:tav>
                                        <p:tav tm="100000">
                                          <p:val>
                                            <p:strVal val="#ppt_x"/>
                                          </p:val>
                                        </p:tav>
                                      </p:tavLst>
                                    </p:anim>
                                    <p:animEffect transition="in" filter="wipe(right)">
                                      <p:cBhvr>
                                        <p:cTn id="144" dur="500"/>
                                        <p:tgtEl>
                                          <p:spTgt spid="50"/>
                                        </p:tgtEl>
                                      </p:cBhvr>
                                    </p:animEffect>
                                  </p:childTnLst>
                                </p:cTn>
                              </p:par>
                              <p:par>
                                <p:cTn id="145" presetID="12" presetClass="entr" presetSubtype="8" fill="hold" grpId="0" nodeType="withEffect">
                                  <p:stCondLst>
                                    <p:cond delay="0"/>
                                  </p:stCondLst>
                                  <p:childTnLst>
                                    <p:set>
                                      <p:cBhvr>
                                        <p:cTn id="146" dur="1" fill="hold">
                                          <p:stCondLst>
                                            <p:cond delay="0"/>
                                          </p:stCondLst>
                                        </p:cTn>
                                        <p:tgtEl>
                                          <p:spTgt spid="52"/>
                                        </p:tgtEl>
                                        <p:attrNameLst>
                                          <p:attrName>style.visibility</p:attrName>
                                        </p:attrNameLst>
                                      </p:cBhvr>
                                      <p:to>
                                        <p:strVal val="visible"/>
                                      </p:to>
                                    </p:set>
                                    <p:anim calcmode="lin" valueType="num">
                                      <p:cBhvr additive="base">
                                        <p:cTn id="147" dur="500"/>
                                        <p:tgtEl>
                                          <p:spTgt spid="52"/>
                                        </p:tgtEl>
                                        <p:attrNameLst>
                                          <p:attrName>ppt_x</p:attrName>
                                        </p:attrNameLst>
                                      </p:cBhvr>
                                      <p:tavLst>
                                        <p:tav tm="0">
                                          <p:val>
                                            <p:strVal val="#ppt_x-#ppt_w*1.125000"/>
                                          </p:val>
                                        </p:tav>
                                        <p:tav tm="100000">
                                          <p:val>
                                            <p:strVal val="#ppt_x"/>
                                          </p:val>
                                        </p:tav>
                                      </p:tavLst>
                                    </p:anim>
                                    <p:animEffect transition="in" filter="wipe(right)">
                                      <p:cBhvr>
                                        <p:cTn id="148" dur="500"/>
                                        <p:tgtEl>
                                          <p:spTgt spid="52"/>
                                        </p:tgtEl>
                                      </p:cBhvr>
                                    </p:animEffect>
                                  </p:childTnLst>
                                </p:cTn>
                              </p:par>
                              <p:par>
                                <p:cTn id="149" presetID="12" presetClass="entr" presetSubtype="8" fill="hold" grpId="0" nodeType="withEffect">
                                  <p:stCondLst>
                                    <p:cond delay="0"/>
                                  </p:stCondLst>
                                  <p:childTnLst>
                                    <p:set>
                                      <p:cBhvr>
                                        <p:cTn id="150" dur="1" fill="hold">
                                          <p:stCondLst>
                                            <p:cond delay="0"/>
                                          </p:stCondLst>
                                        </p:cTn>
                                        <p:tgtEl>
                                          <p:spTgt spid="53"/>
                                        </p:tgtEl>
                                        <p:attrNameLst>
                                          <p:attrName>style.visibility</p:attrName>
                                        </p:attrNameLst>
                                      </p:cBhvr>
                                      <p:to>
                                        <p:strVal val="visible"/>
                                      </p:to>
                                    </p:set>
                                    <p:anim calcmode="lin" valueType="num">
                                      <p:cBhvr additive="base">
                                        <p:cTn id="151" dur="500"/>
                                        <p:tgtEl>
                                          <p:spTgt spid="53"/>
                                        </p:tgtEl>
                                        <p:attrNameLst>
                                          <p:attrName>ppt_x</p:attrName>
                                        </p:attrNameLst>
                                      </p:cBhvr>
                                      <p:tavLst>
                                        <p:tav tm="0">
                                          <p:val>
                                            <p:strVal val="#ppt_x-#ppt_w*1.125000"/>
                                          </p:val>
                                        </p:tav>
                                        <p:tav tm="100000">
                                          <p:val>
                                            <p:strVal val="#ppt_x"/>
                                          </p:val>
                                        </p:tav>
                                      </p:tavLst>
                                    </p:anim>
                                    <p:animEffect transition="in" filter="wipe(right)">
                                      <p:cBhvr>
                                        <p:cTn id="152" dur="500"/>
                                        <p:tgtEl>
                                          <p:spTgt spid="53"/>
                                        </p:tgtEl>
                                      </p:cBhvr>
                                    </p:animEffect>
                                  </p:childTnLst>
                                </p:cTn>
                              </p:par>
                              <p:par>
                                <p:cTn id="153" presetID="12" presetClass="entr" presetSubtype="8" fill="hold" nodeType="withEffect">
                                  <p:stCondLst>
                                    <p:cond delay="0"/>
                                  </p:stCondLst>
                                  <p:childTnLst>
                                    <p:set>
                                      <p:cBhvr>
                                        <p:cTn id="154" dur="1" fill="hold">
                                          <p:stCondLst>
                                            <p:cond delay="0"/>
                                          </p:stCondLst>
                                        </p:cTn>
                                        <p:tgtEl>
                                          <p:spTgt spid="56"/>
                                        </p:tgtEl>
                                        <p:attrNameLst>
                                          <p:attrName>style.visibility</p:attrName>
                                        </p:attrNameLst>
                                      </p:cBhvr>
                                      <p:to>
                                        <p:strVal val="visible"/>
                                      </p:to>
                                    </p:set>
                                    <p:anim calcmode="lin" valueType="num">
                                      <p:cBhvr additive="base">
                                        <p:cTn id="155" dur="500"/>
                                        <p:tgtEl>
                                          <p:spTgt spid="56"/>
                                        </p:tgtEl>
                                        <p:attrNameLst>
                                          <p:attrName>ppt_x</p:attrName>
                                        </p:attrNameLst>
                                      </p:cBhvr>
                                      <p:tavLst>
                                        <p:tav tm="0">
                                          <p:val>
                                            <p:strVal val="#ppt_x-#ppt_w*1.125000"/>
                                          </p:val>
                                        </p:tav>
                                        <p:tav tm="100000">
                                          <p:val>
                                            <p:strVal val="#ppt_x"/>
                                          </p:val>
                                        </p:tav>
                                      </p:tavLst>
                                    </p:anim>
                                    <p:animEffect transition="in" filter="wipe(right)">
                                      <p:cBhvr>
                                        <p:cTn id="156" dur="500"/>
                                        <p:tgtEl>
                                          <p:spTgt spid="56"/>
                                        </p:tgtEl>
                                      </p:cBhvr>
                                    </p:animEffect>
                                  </p:childTnLst>
                                </p:cTn>
                              </p:par>
                              <p:par>
                                <p:cTn id="157" presetID="12" presetClass="entr" presetSubtype="8" fill="hold" nodeType="withEffect">
                                  <p:stCondLst>
                                    <p:cond delay="0"/>
                                  </p:stCondLst>
                                  <p:childTnLst>
                                    <p:set>
                                      <p:cBhvr>
                                        <p:cTn id="158" dur="1" fill="hold">
                                          <p:stCondLst>
                                            <p:cond delay="0"/>
                                          </p:stCondLst>
                                        </p:cTn>
                                        <p:tgtEl>
                                          <p:spTgt spid="57"/>
                                        </p:tgtEl>
                                        <p:attrNameLst>
                                          <p:attrName>style.visibility</p:attrName>
                                        </p:attrNameLst>
                                      </p:cBhvr>
                                      <p:to>
                                        <p:strVal val="visible"/>
                                      </p:to>
                                    </p:set>
                                    <p:anim calcmode="lin" valueType="num">
                                      <p:cBhvr additive="base">
                                        <p:cTn id="159" dur="500"/>
                                        <p:tgtEl>
                                          <p:spTgt spid="57"/>
                                        </p:tgtEl>
                                        <p:attrNameLst>
                                          <p:attrName>ppt_x</p:attrName>
                                        </p:attrNameLst>
                                      </p:cBhvr>
                                      <p:tavLst>
                                        <p:tav tm="0">
                                          <p:val>
                                            <p:strVal val="#ppt_x-#ppt_w*1.125000"/>
                                          </p:val>
                                        </p:tav>
                                        <p:tav tm="100000">
                                          <p:val>
                                            <p:strVal val="#ppt_x"/>
                                          </p:val>
                                        </p:tav>
                                      </p:tavLst>
                                    </p:anim>
                                    <p:animEffect transition="in" filter="wipe(right)">
                                      <p:cBhvr>
                                        <p:cTn id="160" dur="500"/>
                                        <p:tgtEl>
                                          <p:spTgt spid="57"/>
                                        </p:tgtEl>
                                      </p:cBhvr>
                                    </p:animEffect>
                                  </p:childTnLst>
                                </p:cTn>
                              </p:par>
                              <p:par>
                                <p:cTn id="161" presetID="12" presetClass="entr" presetSubtype="8" fill="hold" nodeType="withEffect">
                                  <p:stCondLst>
                                    <p:cond delay="0"/>
                                  </p:stCondLst>
                                  <p:childTnLst>
                                    <p:set>
                                      <p:cBhvr>
                                        <p:cTn id="162" dur="1" fill="hold">
                                          <p:stCondLst>
                                            <p:cond delay="0"/>
                                          </p:stCondLst>
                                        </p:cTn>
                                        <p:tgtEl>
                                          <p:spTgt spid="58"/>
                                        </p:tgtEl>
                                        <p:attrNameLst>
                                          <p:attrName>style.visibility</p:attrName>
                                        </p:attrNameLst>
                                      </p:cBhvr>
                                      <p:to>
                                        <p:strVal val="visible"/>
                                      </p:to>
                                    </p:set>
                                    <p:anim calcmode="lin" valueType="num">
                                      <p:cBhvr additive="base">
                                        <p:cTn id="163" dur="500"/>
                                        <p:tgtEl>
                                          <p:spTgt spid="58"/>
                                        </p:tgtEl>
                                        <p:attrNameLst>
                                          <p:attrName>ppt_x</p:attrName>
                                        </p:attrNameLst>
                                      </p:cBhvr>
                                      <p:tavLst>
                                        <p:tav tm="0">
                                          <p:val>
                                            <p:strVal val="#ppt_x-#ppt_w*1.125000"/>
                                          </p:val>
                                        </p:tav>
                                        <p:tav tm="100000">
                                          <p:val>
                                            <p:strVal val="#ppt_x"/>
                                          </p:val>
                                        </p:tav>
                                      </p:tavLst>
                                    </p:anim>
                                    <p:animEffect transition="in" filter="wipe(right)">
                                      <p:cBhvr>
                                        <p:cTn id="164" dur="500"/>
                                        <p:tgtEl>
                                          <p:spTgt spid="58"/>
                                        </p:tgtEl>
                                      </p:cBhvr>
                                    </p:animEffect>
                                  </p:childTnLst>
                                </p:cTn>
                              </p:par>
                              <p:par>
                                <p:cTn id="165" presetID="12" presetClass="entr" presetSubtype="8" fill="hold" nodeType="withEffect">
                                  <p:stCondLst>
                                    <p:cond delay="0"/>
                                  </p:stCondLst>
                                  <p:childTnLst>
                                    <p:set>
                                      <p:cBhvr>
                                        <p:cTn id="166" dur="1" fill="hold">
                                          <p:stCondLst>
                                            <p:cond delay="0"/>
                                          </p:stCondLst>
                                        </p:cTn>
                                        <p:tgtEl>
                                          <p:spTgt spid="59"/>
                                        </p:tgtEl>
                                        <p:attrNameLst>
                                          <p:attrName>style.visibility</p:attrName>
                                        </p:attrNameLst>
                                      </p:cBhvr>
                                      <p:to>
                                        <p:strVal val="visible"/>
                                      </p:to>
                                    </p:set>
                                    <p:anim calcmode="lin" valueType="num">
                                      <p:cBhvr additive="base">
                                        <p:cTn id="167" dur="500"/>
                                        <p:tgtEl>
                                          <p:spTgt spid="59"/>
                                        </p:tgtEl>
                                        <p:attrNameLst>
                                          <p:attrName>ppt_x</p:attrName>
                                        </p:attrNameLst>
                                      </p:cBhvr>
                                      <p:tavLst>
                                        <p:tav tm="0">
                                          <p:val>
                                            <p:strVal val="#ppt_x-#ppt_w*1.125000"/>
                                          </p:val>
                                        </p:tav>
                                        <p:tav tm="100000">
                                          <p:val>
                                            <p:strVal val="#ppt_x"/>
                                          </p:val>
                                        </p:tav>
                                      </p:tavLst>
                                    </p:anim>
                                    <p:animEffect transition="in" filter="wipe(right)">
                                      <p:cBhvr>
                                        <p:cTn id="168" dur="500"/>
                                        <p:tgtEl>
                                          <p:spTgt spid="59"/>
                                        </p:tgtEl>
                                      </p:cBhvr>
                                    </p:animEffect>
                                  </p:childTnLst>
                                </p:cTn>
                              </p:par>
                              <p:par>
                                <p:cTn id="169" presetID="12" presetClass="entr" presetSubtype="8" fill="hold" nodeType="withEffect">
                                  <p:stCondLst>
                                    <p:cond delay="0"/>
                                  </p:stCondLst>
                                  <p:childTnLst>
                                    <p:set>
                                      <p:cBhvr>
                                        <p:cTn id="170" dur="1" fill="hold">
                                          <p:stCondLst>
                                            <p:cond delay="0"/>
                                          </p:stCondLst>
                                        </p:cTn>
                                        <p:tgtEl>
                                          <p:spTgt spid="60"/>
                                        </p:tgtEl>
                                        <p:attrNameLst>
                                          <p:attrName>style.visibility</p:attrName>
                                        </p:attrNameLst>
                                      </p:cBhvr>
                                      <p:to>
                                        <p:strVal val="visible"/>
                                      </p:to>
                                    </p:set>
                                    <p:anim calcmode="lin" valueType="num">
                                      <p:cBhvr additive="base">
                                        <p:cTn id="171" dur="500"/>
                                        <p:tgtEl>
                                          <p:spTgt spid="60"/>
                                        </p:tgtEl>
                                        <p:attrNameLst>
                                          <p:attrName>ppt_x</p:attrName>
                                        </p:attrNameLst>
                                      </p:cBhvr>
                                      <p:tavLst>
                                        <p:tav tm="0">
                                          <p:val>
                                            <p:strVal val="#ppt_x-#ppt_w*1.125000"/>
                                          </p:val>
                                        </p:tav>
                                        <p:tav tm="100000">
                                          <p:val>
                                            <p:strVal val="#ppt_x"/>
                                          </p:val>
                                        </p:tav>
                                      </p:tavLst>
                                    </p:anim>
                                    <p:animEffect transition="in" filter="wipe(right)">
                                      <p:cBhvr>
                                        <p:cTn id="172" dur="500"/>
                                        <p:tgtEl>
                                          <p:spTgt spid="60"/>
                                        </p:tgtEl>
                                      </p:cBhvr>
                                    </p:animEffect>
                                  </p:childTnLst>
                                </p:cTn>
                              </p:par>
                              <p:par>
                                <p:cTn id="173" presetID="12" presetClass="entr" presetSubtype="8" fill="hold" nodeType="withEffect">
                                  <p:stCondLst>
                                    <p:cond delay="0"/>
                                  </p:stCondLst>
                                  <p:childTnLst>
                                    <p:set>
                                      <p:cBhvr>
                                        <p:cTn id="174" dur="1" fill="hold">
                                          <p:stCondLst>
                                            <p:cond delay="0"/>
                                          </p:stCondLst>
                                        </p:cTn>
                                        <p:tgtEl>
                                          <p:spTgt spid="61"/>
                                        </p:tgtEl>
                                        <p:attrNameLst>
                                          <p:attrName>style.visibility</p:attrName>
                                        </p:attrNameLst>
                                      </p:cBhvr>
                                      <p:to>
                                        <p:strVal val="visible"/>
                                      </p:to>
                                    </p:set>
                                    <p:anim calcmode="lin" valueType="num">
                                      <p:cBhvr additive="base">
                                        <p:cTn id="175" dur="500"/>
                                        <p:tgtEl>
                                          <p:spTgt spid="61"/>
                                        </p:tgtEl>
                                        <p:attrNameLst>
                                          <p:attrName>ppt_x</p:attrName>
                                        </p:attrNameLst>
                                      </p:cBhvr>
                                      <p:tavLst>
                                        <p:tav tm="0">
                                          <p:val>
                                            <p:strVal val="#ppt_x-#ppt_w*1.125000"/>
                                          </p:val>
                                        </p:tav>
                                        <p:tav tm="100000">
                                          <p:val>
                                            <p:strVal val="#ppt_x"/>
                                          </p:val>
                                        </p:tav>
                                      </p:tavLst>
                                    </p:anim>
                                    <p:animEffect transition="in" filter="wipe(right)">
                                      <p:cBhvr>
                                        <p:cTn id="176" dur="500"/>
                                        <p:tgtEl>
                                          <p:spTgt spid="61"/>
                                        </p:tgtEl>
                                      </p:cBhvr>
                                    </p:animEffect>
                                  </p:childTnLst>
                                </p:cTn>
                              </p:par>
                              <p:par>
                                <p:cTn id="177" presetID="12" presetClass="entr" presetSubtype="8" fill="hold" nodeType="withEffect">
                                  <p:stCondLst>
                                    <p:cond delay="0"/>
                                  </p:stCondLst>
                                  <p:childTnLst>
                                    <p:set>
                                      <p:cBhvr>
                                        <p:cTn id="178" dur="1" fill="hold">
                                          <p:stCondLst>
                                            <p:cond delay="0"/>
                                          </p:stCondLst>
                                        </p:cTn>
                                        <p:tgtEl>
                                          <p:spTgt spid="62"/>
                                        </p:tgtEl>
                                        <p:attrNameLst>
                                          <p:attrName>style.visibility</p:attrName>
                                        </p:attrNameLst>
                                      </p:cBhvr>
                                      <p:to>
                                        <p:strVal val="visible"/>
                                      </p:to>
                                    </p:set>
                                    <p:anim calcmode="lin" valueType="num">
                                      <p:cBhvr additive="base">
                                        <p:cTn id="179" dur="500"/>
                                        <p:tgtEl>
                                          <p:spTgt spid="62"/>
                                        </p:tgtEl>
                                        <p:attrNameLst>
                                          <p:attrName>ppt_x</p:attrName>
                                        </p:attrNameLst>
                                      </p:cBhvr>
                                      <p:tavLst>
                                        <p:tav tm="0">
                                          <p:val>
                                            <p:strVal val="#ppt_x-#ppt_w*1.125000"/>
                                          </p:val>
                                        </p:tav>
                                        <p:tav tm="100000">
                                          <p:val>
                                            <p:strVal val="#ppt_x"/>
                                          </p:val>
                                        </p:tav>
                                      </p:tavLst>
                                    </p:anim>
                                    <p:animEffect transition="in" filter="wipe(right)">
                                      <p:cBhvr>
                                        <p:cTn id="180" dur="500"/>
                                        <p:tgtEl>
                                          <p:spTgt spid="62"/>
                                        </p:tgtEl>
                                      </p:cBhvr>
                                    </p:animEffect>
                                  </p:childTnLst>
                                </p:cTn>
                              </p:par>
                              <p:par>
                                <p:cTn id="181" presetID="12" presetClass="entr" presetSubtype="8" fill="hold" nodeType="withEffect">
                                  <p:stCondLst>
                                    <p:cond delay="0"/>
                                  </p:stCondLst>
                                  <p:childTnLst>
                                    <p:set>
                                      <p:cBhvr>
                                        <p:cTn id="182" dur="1" fill="hold">
                                          <p:stCondLst>
                                            <p:cond delay="0"/>
                                          </p:stCondLst>
                                        </p:cTn>
                                        <p:tgtEl>
                                          <p:spTgt spid="64"/>
                                        </p:tgtEl>
                                        <p:attrNameLst>
                                          <p:attrName>style.visibility</p:attrName>
                                        </p:attrNameLst>
                                      </p:cBhvr>
                                      <p:to>
                                        <p:strVal val="visible"/>
                                      </p:to>
                                    </p:set>
                                    <p:anim calcmode="lin" valueType="num">
                                      <p:cBhvr additive="base">
                                        <p:cTn id="183" dur="500"/>
                                        <p:tgtEl>
                                          <p:spTgt spid="64"/>
                                        </p:tgtEl>
                                        <p:attrNameLst>
                                          <p:attrName>ppt_x</p:attrName>
                                        </p:attrNameLst>
                                      </p:cBhvr>
                                      <p:tavLst>
                                        <p:tav tm="0">
                                          <p:val>
                                            <p:strVal val="#ppt_x-#ppt_w*1.125000"/>
                                          </p:val>
                                        </p:tav>
                                        <p:tav tm="100000">
                                          <p:val>
                                            <p:strVal val="#ppt_x"/>
                                          </p:val>
                                        </p:tav>
                                      </p:tavLst>
                                    </p:anim>
                                    <p:animEffect transition="in" filter="wipe(right)">
                                      <p:cBhvr>
                                        <p:cTn id="184" dur="500"/>
                                        <p:tgtEl>
                                          <p:spTgt spid="64"/>
                                        </p:tgtEl>
                                      </p:cBhvr>
                                    </p:animEffect>
                                  </p:childTnLst>
                                </p:cTn>
                              </p:par>
                              <p:par>
                                <p:cTn id="185" presetID="12" presetClass="entr" presetSubtype="8" fill="hold" nodeType="withEffect">
                                  <p:stCondLst>
                                    <p:cond delay="0"/>
                                  </p:stCondLst>
                                  <p:childTnLst>
                                    <p:set>
                                      <p:cBhvr>
                                        <p:cTn id="186" dur="1" fill="hold">
                                          <p:stCondLst>
                                            <p:cond delay="0"/>
                                          </p:stCondLst>
                                        </p:cTn>
                                        <p:tgtEl>
                                          <p:spTgt spid="67"/>
                                        </p:tgtEl>
                                        <p:attrNameLst>
                                          <p:attrName>style.visibility</p:attrName>
                                        </p:attrNameLst>
                                      </p:cBhvr>
                                      <p:to>
                                        <p:strVal val="visible"/>
                                      </p:to>
                                    </p:set>
                                    <p:anim calcmode="lin" valueType="num">
                                      <p:cBhvr additive="base">
                                        <p:cTn id="187" dur="500"/>
                                        <p:tgtEl>
                                          <p:spTgt spid="67"/>
                                        </p:tgtEl>
                                        <p:attrNameLst>
                                          <p:attrName>ppt_x</p:attrName>
                                        </p:attrNameLst>
                                      </p:cBhvr>
                                      <p:tavLst>
                                        <p:tav tm="0">
                                          <p:val>
                                            <p:strVal val="#ppt_x-#ppt_w*1.125000"/>
                                          </p:val>
                                        </p:tav>
                                        <p:tav tm="100000">
                                          <p:val>
                                            <p:strVal val="#ppt_x"/>
                                          </p:val>
                                        </p:tav>
                                      </p:tavLst>
                                    </p:anim>
                                    <p:animEffect transition="in" filter="wipe(right)">
                                      <p:cBhvr>
                                        <p:cTn id="188" dur="500"/>
                                        <p:tgtEl>
                                          <p:spTgt spid="67"/>
                                        </p:tgtEl>
                                      </p:cBhvr>
                                    </p:animEffect>
                                  </p:childTnLst>
                                </p:cTn>
                              </p:par>
                              <p:par>
                                <p:cTn id="189" presetID="12" presetClass="entr" presetSubtype="8" fill="hold" nodeType="withEffect">
                                  <p:stCondLst>
                                    <p:cond delay="0"/>
                                  </p:stCondLst>
                                  <p:childTnLst>
                                    <p:set>
                                      <p:cBhvr>
                                        <p:cTn id="190" dur="1" fill="hold">
                                          <p:stCondLst>
                                            <p:cond delay="0"/>
                                          </p:stCondLst>
                                        </p:cTn>
                                        <p:tgtEl>
                                          <p:spTgt spid="68"/>
                                        </p:tgtEl>
                                        <p:attrNameLst>
                                          <p:attrName>style.visibility</p:attrName>
                                        </p:attrNameLst>
                                      </p:cBhvr>
                                      <p:to>
                                        <p:strVal val="visible"/>
                                      </p:to>
                                    </p:set>
                                    <p:anim calcmode="lin" valueType="num">
                                      <p:cBhvr additive="base">
                                        <p:cTn id="191" dur="500"/>
                                        <p:tgtEl>
                                          <p:spTgt spid="68"/>
                                        </p:tgtEl>
                                        <p:attrNameLst>
                                          <p:attrName>ppt_x</p:attrName>
                                        </p:attrNameLst>
                                      </p:cBhvr>
                                      <p:tavLst>
                                        <p:tav tm="0">
                                          <p:val>
                                            <p:strVal val="#ppt_x-#ppt_w*1.125000"/>
                                          </p:val>
                                        </p:tav>
                                        <p:tav tm="100000">
                                          <p:val>
                                            <p:strVal val="#ppt_x"/>
                                          </p:val>
                                        </p:tav>
                                      </p:tavLst>
                                    </p:anim>
                                    <p:animEffect transition="in" filter="wipe(right)">
                                      <p:cBhvr>
                                        <p:cTn id="192" dur="500"/>
                                        <p:tgtEl>
                                          <p:spTgt spid="68"/>
                                        </p:tgtEl>
                                      </p:cBhvr>
                                    </p:animEffect>
                                  </p:childTnLst>
                                </p:cTn>
                              </p:par>
                              <p:par>
                                <p:cTn id="193" presetID="12" presetClass="entr" presetSubtype="8" fill="hold" nodeType="withEffect">
                                  <p:stCondLst>
                                    <p:cond delay="0"/>
                                  </p:stCondLst>
                                  <p:childTnLst>
                                    <p:set>
                                      <p:cBhvr>
                                        <p:cTn id="194" dur="1" fill="hold">
                                          <p:stCondLst>
                                            <p:cond delay="0"/>
                                          </p:stCondLst>
                                        </p:cTn>
                                        <p:tgtEl>
                                          <p:spTgt spid="70"/>
                                        </p:tgtEl>
                                        <p:attrNameLst>
                                          <p:attrName>style.visibility</p:attrName>
                                        </p:attrNameLst>
                                      </p:cBhvr>
                                      <p:to>
                                        <p:strVal val="visible"/>
                                      </p:to>
                                    </p:set>
                                    <p:anim calcmode="lin" valueType="num">
                                      <p:cBhvr additive="base">
                                        <p:cTn id="195" dur="500"/>
                                        <p:tgtEl>
                                          <p:spTgt spid="70"/>
                                        </p:tgtEl>
                                        <p:attrNameLst>
                                          <p:attrName>ppt_x</p:attrName>
                                        </p:attrNameLst>
                                      </p:cBhvr>
                                      <p:tavLst>
                                        <p:tav tm="0">
                                          <p:val>
                                            <p:strVal val="#ppt_x-#ppt_w*1.125000"/>
                                          </p:val>
                                        </p:tav>
                                        <p:tav tm="100000">
                                          <p:val>
                                            <p:strVal val="#ppt_x"/>
                                          </p:val>
                                        </p:tav>
                                      </p:tavLst>
                                    </p:anim>
                                    <p:animEffect transition="in" filter="wipe(right)">
                                      <p:cBhvr>
                                        <p:cTn id="196" dur="500"/>
                                        <p:tgtEl>
                                          <p:spTgt spid="70"/>
                                        </p:tgtEl>
                                      </p:cBhvr>
                                    </p:animEffect>
                                  </p:childTnLst>
                                </p:cTn>
                              </p:par>
                              <p:par>
                                <p:cTn id="197" presetID="12" presetClass="entr" presetSubtype="8" fill="hold" nodeType="withEffect">
                                  <p:stCondLst>
                                    <p:cond delay="0"/>
                                  </p:stCondLst>
                                  <p:childTnLst>
                                    <p:set>
                                      <p:cBhvr>
                                        <p:cTn id="198" dur="1" fill="hold">
                                          <p:stCondLst>
                                            <p:cond delay="0"/>
                                          </p:stCondLst>
                                        </p:cTn>
                                        <p:tgtEl>
                                          <p:spTgt spid="72"/>
                                        </p:tgtEl>
                                        <p:attrNameLst>
                                          <p:attrName>style.visibility</p:attrName>
                                        </p:attrNameLst>
                                      </p:cBhvr>
                                      <p:to>
                                        <p:strVal val="visible"/>
                                      </p:to>
                                    </p:set>
                                    <p:anim calcmode="lin" valueType="num">
                                      <p:cBhvr additive="base">
                                        <p:cTn id="199" dur="500"/>
                                        <p:tgtEl>
                                          <p:spTgt spid="72"/>
                                        </p:tgtEl>
                                        <p:attrNameLst>
                                          <p:attrName>ppt_x</p:attrName>
                                        </p:attrNameLst>
                                      </p:cBhvr>
                                      <p:tavLst>
                                        <p:tav tm="0">
                                          <p:val>
                                            <p:strVal val="#ppt_x-#ppt_w*1.125000"/>
                                          </p:val>
                                        </p:tav>
                                        <p:tav tm="100000">
                                          <p:val>
                                            <p:strVal val="#ppt_x"/>
                                          </p:val>
                                        </p:tav>
                                      </p:tavLst>
                                    </p:anim>
                                    <p:animEffect transition="in" filter="wipe(right)">
                                      <p:cBhvr>
                                        <p:cTn id="200" dur="500"/>
                                        <p:tgtEl>
                                          <p:spTgt spid="72"/>
                                        </p:tgtEl>
                                      </p:cBhvr>
                                    </p:animEffect>
                                  </p:childTnLst>
                                </p:cTn>
                              </p:par>
                              <p:par>
                                <p:cTn id="201" presetID="12" presetClass="entr" presetSubtype="8" fill="hold" nodeType="withEffect">
                                  <p:stCondLst>
                                    <p:cond delay="0"/>
                                  </p:stCondLst>
                                  <p:childTnLst>
                                    <p:set>
                                      <p:cBhvr>
                                        <p:cTn id="202" dur="1" fill="hold">
                                          <p:stCondLst>
                                            <p:cond delay="0"/>
                                          </p:stCondLst>
                                        </p:cTn>
                                        <p:tgtEl>
                                          <p:spTgt spid="74"/>
                                        </p:tgtEl>
                                        <p:attrNameLst>
                                          <p:attrName>style.visibility</p:attrName>
                                        </p:attrNameLst>
                                      </p:cBhvr>
                                      <p:to>
                                        <p:strVal val="visible"/>
                                      </p:to>
                                    </p:set>
                                    <p:anim calcmode="lin" valueType="num">
                                      <p:cBhvr additive="base">
                                        <p:cTn id="203" dur="500"/>
                                        <p:tgtEl>
                                          <p:spTgt spid="74"/>
                                        </p:tgtEl>
                                        <p:attrNameLst>
                                          <p:attrName>ppt_x</p:attrName>
                                        </p:attrNameLst>
                                      </p:cBhvr>
                                      <p:tavLst>
                                        <p:tav tm="0">
                                          <p:val>
                                            <p:strVal val="#ppt_x-#ppt_w*1.125000"/>
                                          </p:val>
                                        </p:tav>
                                        <p:tav tm="100000">
                                          <p:val>
                                            <p:strVal val="#ppt_x"/>
                                          </p:val>
                                        </p:tav>
                                      </p:tavLst>
                                    </p:anim>
                                    <p:animEffect transition="in" filter="wipe(right)">
                                      <p:cBhvr>
                                        <p:cTn id="204" dur="500"/>
                                        <p:tgtEl>
                                          <p:spTgt spid="74"/>
                                        </p:tgtEl>
                                      </p:cBhvr>
                                    </p:animEffect>
                                  </p:childTnLst>
                                </p:cTn>
                              </p:par>
                              <p:par>
                                <p:cTn id="205" presetID="12" presetClass="entr" presetSubtype="8" fill="hold" nodeType="withEffect">
                                  <p:stCondLst>
                                    <p:cond delay="0"/>
                                  </p:stCondLst>
                                  <p:childTnLst>
                                    <p:set>
                                      <p:cBhvr>
                                        <p:cTn id="206" dur="1" fill="hold">
                                          <p:stCondLst>
                                            <p:cond delay="0"/>
                                          </p:stCondLst>
                                        </p:cTn>
                                        <p:tgtEl>
                                          <p:spTgt spid="78"/>
                                        </p:tgtEl>
                                        <p:attrNameLst>
                                          <p:attrName>style.visibility</p:attrName>
                                        </p:attrNameLst>
                                      </p:cBhvr>
                                      <p:to>
                                        <p:strVal val="visible"/>
                                      </p:to>
                                    </p:set>
                                    <p:anim calcmode="lin" valueType="num">
                                      <p:cBhvr additive="base">
                                        <p:cTn id="207" dur="500"/>
                                        <p:tgtEl>
                                          <p:spTgt spid="78"/>
                                        </p:tgtEl>
                                        <p:attrNameLst>
                                          <p:attrName>ppt_x</p:attrName>
                                        </p:attrNameLst>
                                      </p:cBhvr>
                                      <p:tavLst>
                                        <p:tav tm="0">
                                          <p:val>
                                            <p:strVal val="#ppt_x-#ppt_w*1.125000"/>
                                          </p:val>
                                        </p:tav>
                                        <p:tav tm="100000">
                                          <p:val>
                                            <p:strVal val="#ppt_x"/>
                                          </p:val>
                                        </p:tav>
                                      </p:tavLst>
                                    </p:anim>
                                    <p:animEffect transition="in" filter="wipe(right)">
                                      <p:cBhvr>
                                        <p:cTn id="208" dur="500"/>
                                        <p:tgtEl>
                                          <p:spTgt spid="78"/>
                                        </p:tgtEl>
                                      </p:cBhvr>
                                    </p:animEffect>
                                  </p:childTnLst>
                                </p:cTn>
                              </p:par>
                              <p:par>
                                <p:cTn id="209" presetID="12" presetClass="entr" presetSubtype="8" fill="hold" nodeType="withEffect">
                                  <p:stCondLst>
                                    <p:cond delay="0"/>
                                  </p:stCondLst>
                                  <p:childTnLst>
                                    <p:set>
                                      <p:cBhvr>
                                        <p:cTn id="210" dur="1" fill="hold">
                                          <p:stCondLst>
                                            <p:cond delay="0"/>
                                          </p:stCondLst>
                                        </p:cTn>
                                        <p:tgtEl>
                                          <p:spTgt spid="82"/>
                                        </p:tgtEl>
                                        <p:attrNameLst>
                                          <p:attrName>style.visibility</p:attrName>
                                        </p:attrNameLst>
                                      </p:cBhvr>
                                      <p:to>
                                        <p:strVal val="visible"/>
                                      </p:to>
                                    </p:set>
                                    <p:anim calcmode="lin" valueType="num">
                                      <p:cBhvr additive="base">
                                        <p:cTn id="211" dur="500"/>
                                        <p:tgtEl>
                                          <p:spTgt spid="82"/>
                                        </p:tgtEl>
                                        <p:attrNameLst>
                                          <p:attrName>ppt_x</p:attrName>
                                        </p:attrNameLst>
                                      </p:cBhvr>
                                      <p:tavLst>
                                        <p:tav tm="0">
                                          <p:val>
                                            <p:strVal val="#ppt_x-#ppt_w*1.125000"/>
                                          </p:val>
                                        </p:tav>
                                        <p:tav tm="100000">
                                          <p:val>
                                            <p:strVal val="#ppt_x"/>
                                          </p:val>
                                        </p:tav>
                                      </p:tavLst>
                                    </p:anim>
                                    <p:animEffect transition="in" filter="wipe(right)">
                                      <p:cBhvr>
                                        <p:cTn id="212" dur="500"/>
                                        <p:tgtEl>
                                          <p:spTgt spid="82"/>
                                        </p:tgtEl>
                                      </p:cBhvr>
                                    </p:animEffect>
                                  </p:childTnLst>
                                </p:cTn>
                              </p:par>
                              <p:par>
                                <p:cTn id="213" presetID="12" presetClass="entr" presetSubtype="8" fill="hold" nodeType="withEffect">
                                  <p:stCondLst>
                                    <p:cond delay="0"/>
                                  </p:stCondLst>
                                  <p:childTnLst>
                                    <p:set>
                                      <p:cBhvr>
                                        <p:cTn id="214" dur="1" fill="hold">
                                          <p:stCondLst>
                                            <p:cond delay="0"/>
                                          </p:stCondLst>
                                        </p:cTn>
                                        <p:tgtEl>
                                          <p:spTgt spid="84"/>
                                        </p:tgtEl>
                                        <p:attrNameLst>
                                          <p:attrName>style.visibility</p:attrName>
                                        </p:attrNameLst>
                                      </p:cBhvr>
                                      <p:to>
                                        <p:strVal val="visible"/>
                                      </p:to>
                                    </p:set>
                                    <p:anim calcmode="lin" valueType="num">
                                      <p:cBhvr additive="base">
                                        <p:cTn id="215" dur="500"/>
                                        <p:tgtEl>
                                          <p:spTgt spid="84"/>
                                        </p:tgtEl>
                                        <p:attrNameLst>
                                          <p:attrName>ppt_x</p:attrName>
                                        </p:attrNameLst>
                                      </p:cBhvr>
                                      <p:tavLst>
                                        <p:tav tm="0">
                                          <p:val>
                                            <p:strVal val="#ppt_x-#ppt_w*1.125000"/>
                                          </p:val>
                                        </p:tav>
                                        <p:tav tm="100000">
                                          <p:val>
                                            <p:strVal val="#ppt_x"/>
                                          </p:val>
                                        </p:tav>
                                      </p:tavLst>
                                    </p:anim>
                                    <p:animEffect transition="in" filter="wipe(right)">
                                      <p:cBhvr>
                                        <p:cTn id="216" dur="500"/>
                                        <p:tgtEl>
                                          <p:spTgt spid="84"/>
                                        </p:tgtEl>
                                      </p:cBhvr>
                                    </p:animEffect>
                                  </p:childTnLst>
                                </p:cTn>
                              </p:par>
                              <p:par>
                                <p:cTn id="217" presetID="12" presetClass="entr" presetSubtype="8" fill="hold" nodeType="withEffect">
                                  <p:stCondLst>
                                    <p:cond delay="0"/>
                                  </p:stCondLst>
                                  <p:childTnLst>
                                    <p:set>
                                      <p:cBhvr>
                                        <p:cTn id="218" dur="1" fill="hold">
                                          <p:stCondLst>
                                            <p:cond delay="0"/>
                                          </p:stCondLst>
                                        </p:cTn>
                                        <p:tgtEl>
                                          <p:spTgt spid="86"/>
                                        </p:tgtEl>
                                        <p:attrNameLst>
                                          <p:attrName>style.visibility</p:attrName>
                                        </p:attrNameLst>
                                      </p:cBhvr>
                                      <p:to>
                                        <p:strVal val="visible"/>
                                      </p:to>
                                    </p:set>
                                    <p:anim calcmode="lin" valueType="num">
                                      <p:cBhvr additive="base">
                                        <p:cTn id="219" dur="500"/>
                                        <p:tgtEl>
                                          <p:spTgt spid="86"/>
                                        </p:tgtEl>
                                        <p:attrNameLst>
                                          <p:attrName>ppt_x</p:attrName>
                                        </p:attrNameLst>
                                      </p:cBhvr>
                                      <p:tavLst>
                                        <p:tav tm="0">
                                          <p:val>
                                            <p:strVal val="#ppt_x-#ppt_w*1.125000"/>
                                          </p:val>
                                        </p:tav>
                                        <p:tav tm="100000">
                                          <p:val>
                                            <p:strVal val="#ppt_x"/>
                                          </p:val>
                                        </p:tav>
                                      </p:tavLst>
                                    </p:anim>
                                    <p:animEffect transition="in" filter="wipe(right)">
                                      <p:cBhvr>
                                        <p:cTn id="22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1" grpId="0" animBg="1"/>
      <p:bldP spid="12" grpId="0" animBg="1"/>
      <p:bldP spid="16" grpId="0" animBg="1"/>
      <p:bldP spid="18" grpId="0" animBg="1"/>
      <p:bldP spid="20" grpId="0" animBg="1"/>
      <p:bldP spid="22" grpId="0" animBg="1"/>
      <p:bldP spid="23" grpId="0" animBg="1"/>
      <p:bldP spid="36" grpId="0" animBg="1"/>
      <p:bldP spid="37" grpId="0" animBg="1"/>
      <p:bldP spid="38" grpId="0" animBg="1"/>
      <p:bldP spid="41" grpId="0" animBg="1"/>
      <p:bldP spid="42" grpId="0" animBg="1"/>
      <p:bldP spid="46" grpId="0" animBg="1"/>
      <p:bldP spid="48" grpId="0" animBg="1"/>
      <p:bldP spid="50" grpId="0" animBg="1"/>
      <p:bldP spid="52" grpId="0" animBg="1"/>
      <p:bldP spid="53" grpId="0" animBg="1"/>
    </p:bld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3A2C3-56E5-F200-8AFC-D915C2F1D305}"/>
              </a:ext>
            </a:extLst>
          </p:cNvPr>
          <p:cNvPicPr>
            <a:picLocks noChangeAspect="1"/>
          </p:cNvPicPr>
          <p:nvPr/>
        </p:nvPicPr>
        <p:blipFill rotWithShape="1">
          <a:blip r:embed="rId4"/>
          <a:srcRect b="7755"/>
          <a:stretch/>
        </p:blipFill>
        <p:spPr>
          <a:xfrm>
            <a:off x="1853951" y="497473"/>
            <a:ext cx="7676219" cy="5572252"/>
          </a:xfrm>
          <a:prstGeom prst="rect">
            <a:avLst/>
          </a:prstGeom>
        </p:spPr>
      </p:pic>
      <p:sp>
        <p:nvSpPr>
          <p:cNvPr id="13" name="Google Shape;1747;p202">
            <a:extLst>
              <a:ext uri="{FF2B5EF4-FFF2-40B4-BE49-F238E27FC236}">
                <a16:creationId xmlns:a16="http://schemas.microsoft.com/office/drawing/2014/main" id="{2827A6D3-3315-8A59-2020-0B1EC626076C}"/>
              </a:ext>
            </a:extLst>
          </p:cNvPr>
          <p:cNvSpPr txBox="1">
            <a:spLocks/>
          </p:cNvSpPr>
          <p:nvPr/>
        </p:nvSpPr>
        <p:spPr>
          <a:xfrm>
            <a:off x="1985975" y="549738"/>
            <a:ext cx="12192000" cy="648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Arial"/>
              <a:buNone/>
              <a:defRPr sz="272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9pPr>
          </a:lstStyle>
          <a:p>
            <a:r>
              <a:rPr lang="en-US" sz="2500" dirty="0">
                <a:solidFill>
                  <a:schemeClr val="dk1"/>
                </a:solidFill>
                <a:latin typeface="+mj-lt"/>
                <a:sym typeface="Nunito Sans"/>
              </a:rPr>
              <a:t>ASKS FROM A MODERN CMO</a:t>
            </a:r>
            <a:endParaRPr lang="en-US" sz="2500" dirty="0">
              <a:latin typeface="+mj-lt"/>
            </a:endParaRPr>
          </a:p>
        </p:txBody>
      </p:sp>
      <p:pic>
        <p:nvPicPr>
          <p:cNvPr id="2050" name="Picture 2" descr="Profile photo for alexandra.bjertnaes">
            <a:extLst>
              <a:ext uri="{FF2B5EF4-FFF2-40B4-BE49-F238E27FC236}">
                <a16:creationId xmlns:a16="http://schemas.microsoft.com/office/drawing/2014/main" id="{1DA3CBBF-1181-7530-D474-44592D41BC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8154" y="1743354"/>
            <a:ext cx="4054269" cy="4054269"/>
          </a:xfrm>
          <a:prstGeom prst="ellipse">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BC8C065-D204-43E0-499C-8974B5A69693}"/>
              </a:ext>
            </a:extLst>
          </p:cNvPr>
          <p:cNvGrpSpPr/>
          <p:nvPr/>
        </p:nvGrpSpPr>
        <p:grpSpPr>
          <a:xfrm>
            <a:off x="7035230" y="2215989"/>
            <a:ext cx="3732134" cy="1163191"/>
            <a:chOff x="5534676" y="2215989"/>
            <a:chExt cx="3732134" cy="1163191"/>
          </a:xfrm>
        </p:grpSpPr>
        <p:pic>
          <p:nvPicPr>
            <p:cNvPr id="4" name="Picture 3">
              <a:extLst>
                <a:ext uri="{FF2B5EF4-FFF2-40B4-BE49-F238E27FC236}">
                  <a16:creationId xmlns:a16="http://schemas.microsoft.com/office/drawing/2014/main" id="{D025F023-D754-E01A-4B60-3DEE51C81DDA}"/>
                </a:ext>
              </a:extLst>
            </p:cNvPr>
            <p:cNvPicPr>
              <a:picLocks noChangeAspect="1"/>
            </p:cNvPicPr>
            <p:nvPr/>
          </p:nvPicPr>
          <p:blipFill>
            <a:blip r:embed="rId6"/>
            <a:stretch>
              <a:fillRect/>
            </a:stretch>
          </p:blipFill>
          <p:spPr>
            <a:xfrm>
              <a:off x="5534676" y="2215989"/>
              <a:ext cx="3732134" cy="1163191"/>
            </a:xfrm>
            <a:prstGeom prst="rect">
              <a:avLst/>
            </a:prstGeom>
          </p:spPr>
        </p:pic>
        <p:sp>
          <p:nvSpPr>
            <p:cNvPr id="8" name="TextBox 7">
              <a:extLst>
                <a:ext uri="{FF2B5EF4-FFF2-40B4-BE49-F238E27FC236}">
                  <a16:creationId xmlns:a16="http://schemas.microsoft.com/office/drawing/2014/main" id="{D82ACC66-5A5D-FC6A-9823-9C0106211A44}"/>
                </a:ext>
              </a:extLst>
            </p:cNvPr>
            <p:cNvSpPr txBox="1"/>
            <p:nvPr/>
          </p:nvSpPr>
          <p:spPr>
            <a:xfrm>
              <a:off x="6063667" y="2382085"/>
              <a:ext cx="2728160" cy="830997"/>
            </a:xfrm>
            <a:prstGeom prst="rect">
              <a:avLst/>
            </a:prstGeom>
            <a:noFill/>
          </p:spPr>
          <p:txBody>
            <a:bodyPr wrap="square">
              <a:spAutoFit/>
            </a:bodyPr>
            <a:lstStyle/>
            <a:p>
              <a:pPr marL="126680" algn="ctr">
                <a:buClr>
                  <a:srgbClr val="28BBBB"/>
                </a:buClr>
                <a:buSzPts val="1400"/>
                <a:defRPr/>
              </a:pPr>
              <a:r>
                <a:rPr kumimoji="0" lang="en-US" sz="2000" b="0" i="0" u="none" strike="noStrike" kern="0" cap="none" spc="0" normalizeH="0" baseline="0" noProof="0" dirty="0">
                  <a:ln>
                    <a:noFill/>
                  </a:ln>
                  <a:solidFill>
                    <a:srgbClr val="4C4D4F"/>
                  </a:solidFill>
                  <a:effectLst/>
                  <a:uLnTx/>
                  <a:uFillTx/>
                  <a:latin typeface="+mj-lt"/>
                  <a:cs typeface="Arial"/>
                  <a:sym typeface="Arial"/>
                </a:rPr>
                <a:t>What is your </a:t>
              </a:r>
              <a:r>
                <a:rPr kumimoji="0" lang="en-US" sz="2600" b="1" i="0" u="none" strike="noStrike" kern="0" cap="none" spc="0" normalizeH="0" baseline="0" noProof="0" dirty="0">
                  <a:ln>
                    <a:noFill/>
                  </a:ln>
                  <a:solidFill>
                    <a:srgbClr val="4C4D4F"/>
                  </a:solidFill>
                  <a:effectLst/>
                  <a:uLnTx/>
                  <a:uFillTx/>
                  <a:latin typeface="+mj-lt"/>
                  <a:cs typeface="Arial"/>
                  <a:sym typeface="Arial"/>
                </a:rPr>
                <a:t>Social Stack?</a:t>
              </a:r>
            </a:p>
          </p:txBody>
        </p:sp>
      </p:grpSp>
    </p:spTree>
    <p:extLst>
      <p:ext uri="{BB962C8B-B14F-4D97-AF65-F5344CB8AC3E}">
        <p14:creationId xmlns:p14="http://schemas.microsoft.com/office/powerpoint/2010/main" val="419763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EFA608-25C0-D3B1-5A0C-57455A9030C4}"/>
              </a:ext>
            </a:extLst>
          </p:cNvPr>
          <p:cNvPicPr>
            <a:picLocks noChangeAspect="1"/>
          </p:cNvPicPr>
          <p:nvPr/>
        </p:nvPicPr>
        <p:blipFill>
          <a:blip r:embed="rId4"/>
          <a:stretch>
            <a:fillRect/>
          </a:stretch>
        </p:blipFill>
        <p:spPr>
          <a:xfrm>
            <a:off x="-5747524" y="104125"/>
            <a:ext cx="4742548" cy="6858000"/>
          </a:xfrm>
          <a:prstGeom prst="rect">
            <a:avLst/>
          </a:prstGeom>
        </p:spPr>
      </p:pic>
      <p:sp>
        <p:nvSpPr>
          <p:cNvPr id="3" name="Rounded Rectangle 2">
            <a:extLst>
              <a:ext uri="{FF2B5EF4-FFF2-40B4-BE49-F238E27FC236}">
                <a16:creationId xmlns:a16="http://schemas.microsoft.com/office/drawing/2014/main" id="{3AF749E5-40AC-C0BC-5E28-97045B4B3480}"/>
              </a:ext>
            </a:extLst>
          </p:cNvPr>
          <p:cNvSpPr/>
          <p:nvPr/>
        </p:nvSpPr>
        <p:spPr>
          <a:xfrm>
            <a:off x="233435" y="1405890"/>
            <a:ext cx="852248" cy="509310"/>
          </a:xfrm>
          <a:prstGeom prst="roundRect">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100" b="1" dirty="0">
                <a:solidFill>
                  <a:srgbClr val="000000"/>
                </a:solidFill>
                <a:effectLst/>
                <a:latin typeface="+mj-lt"/>
              </a:rPr>
              <a:t>Function</a:t>
            </a:r>
          </a:p>
        </p:txBody>
      </p:sp>
      <p:sp>
        <p:nvSpPr>
          <p:cNvPr id="6" name="Rounded Rectangle 5">
            <a:extLst>
              <a:ext uri="{FF2B5EF4-FFF2-40B4-BE49-F238E27FC236}">
                <a16:creationId xmlns:a16="http://schemas.microsoft.com/office/drawing/2014/main" id="{B2C3AAC4-5F9F-7445-F0AF-C989245072AE}"/>
              </a:ext>
            </a:extLst>
          </p:cNvPr>
          <p:cNvSpPr/>
          <p:nvPr/>
        </p:nvSpPr>
        <p:spPr>
          <a:xfrm>
            <a:off x="233434" y="1986504"/>
            <a:ext cx="852247" cy="1324207"/>
          </a:xfrm>
          <a:prstGeom prst="roundRect">
            <a:avLst>
              <a:gd name="adj" fmla="val 6970"/>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Tool</a:t>
            </a:r>
          </a:p>
        </p:txBody>
      </p:sp>
      <p:sp>
        <p:nvSpPr>
          <p:cNvPr id="7" name="Rounded Rectangle 6">
            <a:extLst>
              <a:ext uri="{FF2B5EF4-FFF2-40B4-BE49-F238E27FC236}">
                <a16:creationId xmlns:a16="http://schemas.microsoft.com/office/drawing/2014/main" id="{B9B192A9-4EE2-8106-811C-D5AD42252C1A}"/>
              </a:ext>
            </a:extLst>
          </p:cNvPr>
          <p:cNvSpPr/>
          <p:nvPr/>
        </p:nvSpPr>
        <p:spPr>
          <a:xfrm>
            <a:off x="1170565" y="1405890"/>
            <a:ext cx="1153526"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CRM</a:t>
            </a:r>
          </a:p>
        </p:txBody>
      </p:sp>
      <p:pic>
        <p:nvPicPr>
          <p:cNvPr id="9" name="Picture 8">
            <a:extLst>
              <a:ext uri="{FF2B5EF4-FFF2-40B4-BE49-F238E27FC236}">
                <a16:creationId xmlns:a16="http://schemas.microsoft.com/office/drawing/2014/main" id="{7F911FE3-6B90-8975-5D96-A6266C136116}"/>
              </a:ext>
            </a:extLst>
          </p:cNvPr>
          <p:cNvPicPr>
            <a:picLocks noChangeAspect="1"/>
          </p:cNvPicPr>
          <p:nvPr/>
        </p:nvPicPr>
        <p:blipFill>
          <a:blip r:embed="rId5"/>
          <a:stretch>
            <a:fillRect/>
          </a:stretch>
        </p:blipFill>
        <p:spPr>
          <a:xfrm>
            <a:off x="1306259" y="2226924"/>
            <a:ext cx="856291" cy="248200"/>
          </a:xfrm>
          <a:prstGeom prst="rect">
            <a:avLst/>
          </a:prstGeom>
        </p:spPr>
      </p:pic>
      <p:pic>
        <p:nvPicPr>
          <p:cNvPr id="10" name="Picture 9">
            <a:extLst>
              <a:ext uri="{FF2B5EF4-FFF2-40B4-BE49-F238E27FC236}">
                <a16:creationId xmlns:a16="http://schemas.microsoft.com/office/drawing/2014/main" id="{6488584D-0508-E862-AEFC-D40A88D6AE97}"/>
              </a:ext>
            </a:extLst>
          </p:cNvPr>
          <p:cNvPicPr>
            <a:picLocks noChangeAspect="1"/>
          </p:cNvPicPr>
          <p:nvPr/>
        </p:nvPicPr>
        <p:blipFill>
          <a:blip r:embed="rId6"/>
          <a:stretch>
            <a:fillRect/>
          </a:stretch>
        </p:blipFill>
        <p:spPr>
          <a:xfrm>
            <a:off x="1398548" y="2658863"/>
            <a:ext cx="664695" cy="466279"/>
          </a:xfrm>
          <a:prstGeom prst="rect">
            <a:avLst/>
          </a:prstGeom>
        </p:spPr>
      </p:pic>
      <p:sp>
        <p:nvSpPr>
          <p:cNvPr id="11" name="Rounded Rectangle 10">
            <a:extLst>
              <a:ext uri="{FF2B5EF4-FFF2-40B4-BE49-F238E27FC236}">
                <a16:creationId xmlns:a16="http://schemas.microsoft.com/office/drawing/2014/main" id="{F84F64D3-8EFA-1A8F-5421-5983989DFB7B}"/>
              </a:ext>
            </a:extLst>
          </p:cNvPr>
          <p:cNvSpPr/>
          <p:nvPr/>
        </p:nvSpPr>
        <p:spPr>
          <a:xfrm>
            <a:off x="2408973" y="1405890"/>
            <a:ext cx="1153526"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ICPs</a:t>
            </a:r>
          </a:p>
        </p:txBody>
      </p:sp>
      <p:sp>
        <p:nvSpPr>
          <p:cNvPr id="12" name="Rounded Rectangle 11">
            <a:extLst>
              <a:ext uri="{FF2B5EF4-FFF2-40B4-BE49-F238E27FC236}">
                <a16:creationId xmlns:a16="http://schemas.microsoft.com/office/drawing/2014/main" id="{CBDB364E-C8DB-19EE-68BD-3E119316778C}"/>
              </a:ext>
            </a:extLst>
          </p:cNvPr>
          <p:cNvSpPr/>
          <p:nvPr/>
        </p:nvSpPr>
        <p:spPr>
          <a:xfrm>
            <a:off x="3647381" y="1405890"/>
            <a:ext cx="1153526"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latin typeface="+mj-lt"/>
              </a:rPr>
              <a:t>W</a:t>
            </a:r>
            <a:r>
              <a:rPr lang="en-SG" sz="1200" b="1" dirty="0">
                <a:solidFill>
                  <a:srgbClr val="000000"/>
                </a:solidFill>
                <a:effectLst/>
                <a:latin typeface="+mj-lt"/>
              </a:rPr>
              <a:t>ebinars</a:t>
            </a:r>
          </a:p>
        </p:txBody>
      </p:sp>
      <p:pic>
        <p:nvPicPr>
          <p:cNvPr id="13" name="Picture 12">
            <a:extLst>
              <a:ext uri="{FF2B5EF4-FFF2-40B4-BE49-F238E27FC236}">
                <a16:creationId xmlns:a16="http://schemas.microsoft.com/office/drawing/2014/main" id="{116A4E65-94BF-1AC5-B14D-7C4E2D3C614E}"/>
              </a:ext>
            </a:extLst>
          </p:cNvPr>
          <p:cNvPicPr>
            <a:picLocks noChangeAspect="1"/>
          </p:cNvPicPr>
          <p:nvPr/>
        </p:nvPicPr>
        <p:blipFill>
          <a:blip r:embed="rId7"/>
          <a:stretch>
            <a:fillRect/>
          </a:stretch>
        </p:blipFill>
        <p:spPr>
          <a:xfrm>
            <a:off x="2494182" y="2061569"/>
            <a:ext cx="947318" cy="524182"/>
          </a:xfrm>
          <a:prstGeom prst="rect">
            <a:avLst/>
          </a:prstGeom>
        </p:spPr>
      </p:pic>
      <p:pic>
        <p:nvPicPr>
          <p:cNvPr id="14" name="Picture 13">
            <a:extLst>
              <a:ext uri="{FF2B5EF4-FFF2-40B4-BE49-F238E27FC236}">
                <a16:creationId xmlns:a16="http://schemas.microsoft.com/office/drawing/2014/main" id="{48D74762-E51B-AF41-3CF4-0B2C75DA8074}"/>
              </a:ext>
            </a:extLst>
          </p:cNvPr>
          <p:cNvPicPr>
            <a:picLocks noChangeAspect="1"/>
          </p:cNvPicPr>
          <p:nvPr/>
        </p:nvPicPr>
        <p:blipFill>
          <a:blip r:embed="rId8"/>
          <a:stretch>
            <a:fillRect/>
          </a:stretch>
        </p:blipFill>
        <p:spPr>
          <a:xfrm>
            <a:off x="2582054" y="2642317"/>
            <a:ext cx="848851" cy="469697"/>
          </a:xfrm>
          <a:prstGeom prst="rect">
            <a:avLst/>
          </a:prstGeom>
        </p:spPr>
      </p:pic>
      <p:pic>
        <p:nvPicPr>
          <p:cNvPr id="15" name="Picture 14">
            <a:extLst>
              <a:ext uri="{FF2B5EF4-FFF2-40B4-BE49-F238E27FC236}">
                <a16:creationId xmlns:a16="http://schemas.microsoft.com/office/drawing/2014/main" id="{27825711-A162-FEC6-6194-6B1EB5DCBF54}"/>
              </a:ext>
            </a:extLst>
          </p:cNvPr>
          <p:cNvPicPr>
            <a:picLocks noChangeAspect="1"/>
          </p:cNvPicPr>
          <p:nvPr/>
        </p:nvPicPr>
        <p:blipFill>
          <a:blip r:embed="rId9"/>
          <a:stretch>
            <a:fillRect/>
          </a:stretch>
        </p:blipFill>
        <p:spPr>
          <a:xfrm>
            <a:off x="3799718" y="2148870"/>
            <a:ext cx="735150" cy="411684"/>
          </a:xfrm>
          <a:prstGeom prst="rect">
            <a:avLst/>
          </a:prstGeom>
        </p:spPr>
      </p:pic>
      <p:sp>
        <p:nvSpPr>
          <p:cNvPr id="16" name="Rounded Rectangle 15">
            <a:extLst>
              <a:ext uri="{FF2B5EF4-FFF2-40B4-BE49-F238E27FC236}">
                <a16:creationId xmlns:a16="http://schemas.microsoft.com/office/drawing/2014/main" id="{6AFABAC5-CBFA-F1C8-30CB-C0EA99059880}"/>
              </a:ext>
            </a:extLst>
          </p:cNvPr>
          <p:cNvSpPr/>
          <p:nvPr/>
        </p:nvSpPr>
        <p:spPr>
          <a:xfrm>
            <a:off x="4885789" y="1405890"/>
            <a:ext cx="1153526"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Design</a:t>
            </a:r>
          </a:p>
        </p:txBody>
      </p:sp>
      <p:pic>
        <p:nvPicPr>
          <p:cNvPr id="17" name="Picture 16">
            <a:extLst>
              <a:ext uri="{FF2B5EF4-FFF2-40B4-BE49-F238E27FC236}">
                <a16:creationId xmlns:a16="http://schemas.microsoft.com/office/drawing/2014/main" id="{10DF9B33-C771-8B62-BF92-E2835987BC91}"/>
              </a:ext>
            </a:extLst>
          </p:cNvPr>
          <p:cNvPicPr>
            <a:picLocks noChangeAspect="1"/>
          </p:cNvPicPr>
          <p:nvPr/>
        </p:nvPicPr>
        <p:blipFill>
          <a:blip r:embed="rId10"/>
          <a:stretch>
            <a:fillRect/>
          </a:stretch>
        </p:blipFill>
        <p:spPr>
          <a:xfrm>
            <a:off x="5023258" y="2211726"/>
            <a:ext cx="753109" cy="239625"/>
          </a:xfrm>
          <a:prstGeom prst="rect">
            <a:avLst/>
          </a:prstGeom>
        </p:spPr>
      </p:pic>
      <p:sp>
        <p:nvSpPr>
          <p:cNvPr id="18" name="Rounded Rectangle 17">
            <a:extLst>
              <a:ext uri="{FF2B5EF4-FFF2-40B4-BE49-F238E27FC236}">
                <a16:creationId xmlns:a16="http://schemas.microsoft.com/office/drawing/2014/main" id="{40416C5D-A083-8A9F-80D6-970BFEB8CEC5}"/>
              </a:ext>
            </a:extLst>
          </p:cNvPr>
          <p:cNvSpPr/>
          <p:nvPr/>
        </p:nvSpPr>
        <p:spPr>
          <a:xfrm>
            <a:off x="6124197" y="1405890"/>
            <a:ext cx="1245463"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Revenue Growth</a:t>
            </a:r>
          </a:p>
        </p:txBody>
      </p:sp>
      <p:pic>
        <p:nvPicPr>
          <p:cNvPr id="19" name="Picture 18">
            <a:extLst>
              <a:ext uri="{FF2B5EF4-FFF2-40B4-BE49-F238E27FC236}">
                <a16:creationId xmlns:a16="http://schemas.microsoft.com/office/drawing/2014/main" id="{E4C6DC44-EF24-2CC2-D8CF-547762AD6CB0}"/>
              </a:ext>
            </a:extLst>
          </p:cNvPr>
          <p:cNvPicPr>
            <a:picLocks noChangeAspect="1"/>
          </p:cNvPicPr>
          <p:nvPr/>
        </p:nvPicPr>
        <p:blipFill>
          <a:blip r:embed="rId11"/>
          <a:stretch>
            <a:fillRect/>
          </a:stretch>
        </p:blipFill>
        <p:spPr>
          <a:xfrm>
            <a:off x="6255180" y="2057614"/>
            <a:ext cx="983496" cy="594195"/>
          </a:xfrm>
          <a:prstGeom prst="rect">
            <a:avLst/>
          </a:prstGeom>
        </p:spPr>
      </p:pic>
      <p:sp>
        <p:nvSpPr>
          <p:cNvPr id="20" name="Rounded Rectangle 19">
            <a:extLst>
              <a:ext uri="{FF2B5EF4-FFF2-40B4-BE49-F238E27FC236}">
                <a16:creationId xmlns:a16="http://schemas.microsoft.com/office/drawing/2014/main" id="{7D773119-4B24-9B4C-D674-32EB98430822}"/>
              </a:ext>
            </a:extLst>
          </p:cNvPr>
          <p:cNvSpPr/>
          <p:nvPr/>
        </p:nvSpPr>
        <p:spPr>
          <a:xfrm>
            <a:off x="7454542" y="1405890"/>
            <a:ext cx="1245463"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ABM Video</a:t>
            </a:r>
          </a:p>
        </p:txBody>
      </p:sp>
      <p:pic>
        <p:nvPicPr>
          <p:cNvPr id="21" name="Picture 20">
            <a:extLst>
              <a:ext uri="{FF2B5EF4-FFF2-40B4-BE49-F238E27FC236}">
                <a16:creationId xmlns:a16="http://schemas.microsoft.com/office/drawing/2014/main" id="{0450F17C-0812-7F9A-E4E1-B4C6C14EF57A}"/>
              </a:ext>
            </a:extLst>
          </p:cNvPr>
          <p:cNvPicPr>
            <a:picLocks noChangeAspect="1"/>
          </p:cNvPicPr>
          <p:nvPr/>
        </p:nvPicPr>
        <p:blipFill rotWithShape="1">
          <a:blip r:embed="rId12"/>
          <a:srcRect t="19450" b="29414"/>
          <a:stretch/>
        </p:blipFill>
        <p:spPr>
          <a:xfrm>
            <a:off x="7332049" y="2055228"/>
            <a:ext cx="1607158" cy="509310"/>
          </a:xfrm>
          <a:prstGeom prst="rect">
            <a:avLst/>
          </a:prstGeom>
        </p:spPr>
      </p:pic>
      <p:sp>
        <p:nvSpPr>
          <p:cNvPr id="22" name="Rounded Rectangle 21">
            <a:extLst>
              <a:ext uri="{FF2B5EF4-FFF2-40B4-BE49-F238E27FC236}">
                <a16:creationId xmlns:a16="http://schemas.microsoft.com/office/drawing/2014/main" id="{DA452851-4BF1-857E-4116-AC609AF87560}"/>
              </a:ext>
            </a:extLst>
          </p:cNvPr>
          <p:cNvSpPr/>
          <p:nvPr/>
        </p:nvSpPr>
        <p:spPr>
          <a:xfrm>
            <a:off x="8784887" y="1406779"/>
            <a:ext cx="1551049"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Conversational Marketing</a:t>
            </a:r>
          </a:p>
        </p:txBody>
      </p:sp>
      <p:sp>
        <p:nvSpPr>
          <p:cNvPr id="23" name="Rounded Rectangle 22">
            <a:extLst>
              <a:ext uri="{FF2B5EF4-FFF2-40B4-BE49-F238E27FC236}">
                <a16:creationId xmlns:a16="http://schemas.microsoft.com/office/drawing/2014/main" id="{346CC128-19FF-1765-21EA-9C53B34D6D34}"/>
              </a:ext>
            </a:extLst>
          </p:cNvPr>
          <p:cNvSpPr/>
          <p:nvPr/>
        </p:nvSpPr>
        <p:spPr>
          <a:xfrm>
            <a:off x="10420818" y="1406779"/>
            <a:ext cx="1551049"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Landing Page</a:t>
            </a:r>
          </a:p>
          <a:p>
            <a:pPr algn="ctr"/>
            <a:r>
              <a:rPr lang="en-SG" sz="1200" b="1" dirty="0">
                <a:solidFill>
                  <a:srgbClr val="000000"/>
                </a:solidFill>
                <a:effectLst/>
                <a:latin typeface="+mj-lt"/>
              </a:rPr>
              <a:t>A/B Testing</a:t>
            </a:r>
          </a:p>
        </p:txBody>
      </p:sp>
      <p:pic>
        <p:nvPicPr>
          <p:cNvPr id="24" name="Picture 23">
            <a:extLst>
              <a:ext uri="{FF2B5EF4-FFF2-40B4-BE49-F238E27FC236}">
                <a16:creationId xmlns:a16="http://schemas.microsoft.com/office/drawing/2014/main" id="{F2A643B5-9D72-6370-EE69-59BA42CA2664}"/>
              </a:ext>
            </a:extLst>
          </p:cNvPr>
          <p:cNvPicPr>
            <a:picLocks noChangeAspect="1"/>
          </p:cNvPicPr>
          <p:nvPr/>
        </p:nvPicPr>
        <p:blipFill rotWithShape="1">
          <a:blip r:embed="rId13"/>
          <a:srcRect t="30517" b="32699"/>
          <a:stretch/>
        </p:blipFill>
        <p:spPr>
          <a:xfrm>
            <a:off x="9190161" y="2224727"/>
            <a:ext cx="839351" cy="308745"/>
          </a:xfrm>
          <a:prstGeom prst="rect">
            <a:avLst/>
          </a:prstGeom>
        </p:spPr>
      </p:pic>
      <p:pic>
        <p:nvPicPr>
          <p:cNvPr id="25" name="Picture 24">
            <a:extLst>
              <a:ext uri="{FF2B5EF4-FFF2-40B4-BE49-F238E27FC236}">
                <a16:creationId xmlns:a16="http://schemas.microsoft.com/office/drawing/2014/main" id="{4219503C-F550-E26D-AA7A-4458389510E2}"/>
              </a:ext>
            </a:extLst>
          </p:cNvPr>
          <p:cNvPicPr>
            <a:picLocks noChangeAspect="1"/>
          </p:cNvPicPr>
          <p:nvPr/>
        </p:nvPicPr>
        <p:blipFill>
          <a:blip r:embed="rId14"/>
          <a:stretch>
            <a:fillRect/>
          </a:stretch>
        </p:blipFill>
        <p:spPr>
          <a:xfrm>
            <a:off x="10514998" y="2255585"/>
            <a:ext cx="1362689" cy="330167"/>
          </a:xfrm>
          <a:prstGeom prst="rect">
            <a:avLst/>
          </a:prstGeom>
        </p:spPr>
      </p:pic>
      <p:cxnSp>
        <p:nvCxnSpPr>
          <p:cNvPr id="28" name="Straight Connector 27">
            <a:extLst>
              <a:ext uri="{FF2B5EF4-FFF2-40B4-BE49-F238E27FC236}">
                <a16:creationId xmlns:a16="http://schemas.microsoft.com/office/drawing/2014/main" id="{9177E1EB-5289-AFB0-9BD1-D9C080C8B8CB}"/>
              </a:ext>
            </a:extLst>
          </p:cNvPr>
          <p:cNvCxnSpPr/>
          <p:nvPr/>
        </p:nvCxnSpPr>
        <p:spPr>
          <a:xfrm>
            <a:off x="2324091" y="1986504"/>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400F519-B77E-712A-761D-6C950D3F9870}"/>
              </a:ext>
            </a:extLst>
          </p:cNvPr>
          <p:cNvCxnSpPr/>
          <p:nvPr/>
        </p:nvCxnSpPr>
        <p:spPr>
          <a:xfrm>
            <a:off x="3593333" y="1986504"/>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A4E3499-ECD6-E9FB-5B81-C9FA957AECB4}"/>
              </a:ext>
            </a:extLst>
          </p:cNvPr>
          <p:cNvCxnSpPr/>
          <p:nvPr/>
        </p:nvCxnSpPr>
        <p:spPr>
          <a:xfrm>
            <a:off x="4794336" y="1986504"/>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DC76B40-D704-0EFE-1C5E-CF82DC93B663}"/>
              </a:ext>
            </a:extLst>
          </p:cNvPr>
          <p:cNvCxnSpPr/>
          <p:nvPr/>
        </p:nvCxnSpPr>
        <p:spPr>
          <a:xfrm>
            <a:off x="6063578" y="1986504"/>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736EA70-97C7-8BFB-C839-2FD72EEC82B9}"/>
              </a:ext>
            </a:extLst>
          </p:cNvPr>
          <p:cNvCxnSpPr/>
          <p:nvPr/>
        </p:nvCxnSpPr>
        <p:spPr>
          <a:xfrm>
            <a:off x="7428354" y="1986504"/>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D08B248-2A41-5953-E216-06BFE5D91E60}"/>
              </a:ext>
            </a:extLst>
          </p:cNvPr>
          <p:cNvCxnSpPr/>
          <p:nvPr/>
        </p:nvCxnSpPr>
        <p:spPr>
          <a:xfrm>
            <a:off x="8747916" y="1989705"/>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06E7D22-24C9-6AA3-7D47-CFFE0AE1572F}"/>
              </a:ext>
            </a:extLst>
          </p:cNvPr>
          <p:cNvCxnSpPr/>
          <p:nvPr/>
        </p:nvCxnSpPr>
        <p:spPr>
          <a:xfrm>
            <a:off x="10372000" y="1989705"/>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381840DC-5015-265E-E33B-C3CBDAAB090D}"/>
              </a:ext>
            </a:extLst>
          </p:cNvPr>
          <p:cNvSpPr/>
          <p:nvPr/>
        </p:nvSpPr>
        <p:spPr>
          <a:xfrm>
            <a:off x="233435" y="3685066"/>
            <a:ext cx="852248" cy="509310"/>
          </a:xfrm>
          <a:prstGeom prst="roundRect">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100" b="1" dirty="0">
                <a:solidFill>
                  <a:srgbClr val="000000"/>
                </a:solidFill>
                <a:effectLst/>
                <a:latin typeface="+mj-lt"/>
              </a:rPr>
              <a:t>Function</a:t>
            </a:r>
          </a:p>
        </p:txBody>
      </p:sp>
      <p:sp>
        <p:nvSpPr>
          <p:cNvPr id="37" name="Rounded Rectangle 36">
            <a:extLst>
              <a:ext uri="{FF2B5EF4-FFF2-40B4-BE49-F238E27FC236}">
                <a16:creationId xmlns:a16="http://schemas.microsoft.com/office/drawing/2014/main" id="{EE882693-5964-451D-CC91-6604E444FC2C}"/>
              </a:ext>
            </a:extLst>
          </p:cNvPr>
          <p:cNvSpPr/>
          <p:nvPr/>
        </p:nvSpPr>
        <p:spPr>
          <a:xfrm>
            <a:off x="233434" y="4265680"/>
            <a:ext cx="852247" cy="1324207"/>
          </a:xfrm>
          <a:prstGeom prst="roundRect">
            <a:avLst>
              <a:gd name="adj" fmla="val 6970"/>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Tool</a:t>
            </a:r>
          </a:p>
        </p:txBody>
      </p:sp>
      <p:sp>
        <p:nvSpPr>
          <p:cNvPr id="41" name="Rounded Rectangle 40">
            <a:extLst>
              <a:ext uri="{FF2B5EF4-FFF2-40B4-BE49-F238E27FC236}">
                <a16:creationId xmlns:a16="http://schemas.microsoft.com/office/drawing/2014/main" id="{B62E92F7-92C1-6C71-BF48-3DB86570F2C3}"/>
              </a:ext>
            </a:extLst>
          </p:cNvPr>
          <p:cNvSpPr/>
          <p:nvPr/>
        </p:nvSpPr>
        <p:spPr>
          <a:xfrm>
            <a:off x="2408973" y="3685066"/>
            <a:ext cx="1153526"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Grammar Checker</a:t>
            </a:r>
          </a:p>
        </p:txBody>
      </p:sp>
      <p:sp>
        <p:nvSpPr>
          <p:cNvPr id="42" name="Rounded Rectangle 41">
            <a:extLst>
              <a:ext uri="{FF2B5EF4-FFF2-40B4-BE49-F238E27FC236}">
                <a16:creationId xmlns:a16="http://schemas.microsoft.com/office/drawing/2014/main" id="{9FAEA2D5-BDC1-366B-C480-C5AB5E8176E8}"/>
              </a:ext>
            </a:extLst>
          </p:cNvPr>
          <p:cNvSpPr/>
          <p:nvPr/>
        </p:nvSpPr>
        <p:spPr>
          <a:xfrm>
            <a:off x="3647381" y="3685066"/>
            <a:ext cx="1153526"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SDR Engagement</a:t>
            </a:r>
          </a:p>
        </p:txBody>
      </p:sp>
      <p:sp>
        <p:nvSpPr>
          <p:cNvPr id="46" name="Rounded Rectangle 45">
            <a:extLst>
              <a:ext uri="{FF2B5EF4-FFF2-40B4-BE49-F238E27FC236}">
                <a16:creationId xmlns:a16="http://schemas.microsoft.com/office/drawing/2014/main" id="{1EACD33E-3320-C2DF-F1F4-96FCAF600A33}"/>
              </a:ext>
            </a:extLst>
          </p:cNvPr>
          <p:cNvSpPr/>
          <p:nvPr/>
        </p:nvSpPr>
        <p:spPr>
          <a:xfrm>
            <a:off x="4885789" y="3685066"/>
            <a:ext cx="1153526"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100" b="1" dirty="0">
                <a:solidFill>
                  <a:srgbClr val="000000"/>
                </a:solidFill>
                <a:latin typeface="+mj-lt"/>
              </a:rPr>
              <a:t>C</a:t>
            </a:r>
            <a:r>
              <a:rPr lang="en-SG" sz="1100" b="1" dirty="0">
                <a:solidFill>
                  <a:srgbClr val="000000"/>
                </a:solidFill>
                <a:effectLst/>
                <a:latin typeface="+mj-lt"/>
              </a:rPr>
              <a:t>ompany/ Team Planning</a:t>
            </a:r>
          </a:p>
        </p:txBody>
      </p:sp>
      <p:sp>
        <p:nvSpPr>
          <p:cNvPr id="48" name="Rounded Rectangle 47">
            <a:extLst>
              <a:ext uri="{FF2B5EF4-FFF2-40B4-BE49-F238E27FC236}">
                <a16:creationId xmlns:a16="http://schemas.microsoft.com/office/drawing/2014/main" id="{A9DE0E87-4D35-D899-F9FB-191888876BCB}"/>
              </a:ext>
            </a:extLst>
          </p:cNvPr>
          <p:cNvSpPr/>
          <p:nvPr/>
        </p:nvSpPr>
        <p:spPr>
          <a:xfrm>
            <a:off x="6124197" y="3685066"/>
            <a:ext cx="1245463"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100" b="1" dirty="0">
                <a:solidFill>
                  <a:srgbClr val="000000"/>
                </a:solidFill>
                <a:latin typeface="+mj-lt"/>
              </a:rPr>
              <a:t>C</a:t>
            </a:r>
            <a:r>
              <a:rPr lang="en-SG" sz="1100" b="1" dirty="0">
                <a:solidFill>
                  <a:srgbClr val="000000"/>
                </a:solidFill>
                <a:effectLst/>
                <a:latin typeface="+mj-lt"/>
              </a:rPr>
              <a:t>ompany/ Team </a:t>
            </a:r>
            <a:r>
              <a:rPr lang="en-SG" sz="1100" b="1" dirty="0">
                <a:solidFill>
                  <a:srgbClr val="000000"/>
                </a:solidFill>
                <a:latin typeface="+mj-lt"/>
              </a:rPr>
              <a:t>C</a:t>
            </a:r>
            <a:r>
              <a:rPr lang="en-SG" sz="1100" b="1" dirty="0">
                <a:solidFill>
                  <a:srgbClr val="000000"/>
                </a:solidFill>
                <a:effectLst/>
                <a:latin typeface="+mj-lt"/>
              </a:rPr>
              <a:t>omms</a:t>
            </a:r>
          </a:p>
        </p:txBody>
      </p:sp>
      <p:sp>
        <p:nvSpPr>
          <p:cNvPr id="50" name="Rounded Rectangle 49">
            <a:extLst>
              <a:ext uri="{FF2B5EF4-FFF2-40B4-BE49-F238E27FC236}">
                <a16:creationId xmlns:a16="http://schemas.microsoft.com/office/drawing/2014/main" id="{10FAE168-5EDD-B380-B9FC-F763C6A43DF7}"/>
              </a:ext>
            </a:extLst>
          </p:cNvPr>
          <p:cNvSpPr/>
          <p:nvPr/>
        </p:nvSpPr>
        <p:spPr>
          <a:xfrm>
            <a:off x="7454542" y="3685066"/>
            <a:ext cx="1245463"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SEO</a:t>
            </a:r>
          </a:p>
        </p:txBody>
      </p:sp>
      <p:sp>
        <p:nvSpPr>
          <p:cNvPr id="52" name="Rounded Rectangle 51">
            <a:extLst>
              <a:ext uri="{FF2B5EF4-FFF2-40B4-BE49-F238E27FC236}">
                <a16:creationId xmlns:a16="http://schemas.microsoft.com/office/drawing/2014/main" id="{5A634844-E531-E5E2-48E6-804905FAB1D4}"/>
              </a:ext>
            </a:extLst>
          </p:cNvPr>
          <p:cNvSpPr/>
          <p:nvPr/>
        </p:nvSpPr>
        <p:spPr>
          <a:xfrm>
            <a:off x="8784887" y="3685955"/>
            <a:ext cx="1551049"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i="0" dirty="0">
                <a:solidFill>
                  <a:schemeClr val="tx1">
                    <a:lumMod val="50000"/>
                  </a:schemeClr>
                </a:solidFill>
                <a:effectLst/>
                <a:latin typeface="+mj-lt"/>
              </a:rPr>
              <a:t>Web Traffic </a:t>
            </a:r>
            <a:r>
              <a:rPr lang="en-SG" sz="1200" b="1" dirty="0">
                <a:solidFill>
                  <a:schemeClr val="tx1">
                    <a:lumMod val="50000"/>
                  </a:schemeClr>
                </a:solidFill>
                <a:latin typeface="+mj-lt"/>
              </a:rPr>
              <a:t>A</a:t>
            </a:r>
            <a:r>
              <a:rPr lang="en-SG" sz="1200" b="1" i="0" dirty="0">
                <a:solidFill>
                  <a:schemeClr val="tx1">
                    <a:lumMod val="50000"/>
                  </a:schemeClr>
                </a:solidFill>
                <a:effectLst/>
                <a:latin typeface="+mj-lt"/>
              </a:rPr>
              <a:t>nalytics</a:t>
            </a:r>
            <a:endParaRPr lang="en-SG" sz="1200" b="1" dirty="0">
              <a:solidFill>
                <a:schemeClr val="tx1">
                  <a:lumMod val="50000"/>
                </a:schemeClr>
              </a:solidFill>
              <a:effectLst/>
              <a:latin typeface="+mj-lt"/>
            </a:endParaRPr>
          </a:p>
        </p:txBody>
      </p:sp>
      <p:sp>
        <p:nvSpPr>
          <p:cNvPr id="53" name="Rounded Rectangle 52">
            <a:extLst>
              <a:ext uri="{FF2B5EF4-FFF2-40B4-BE49-F238E27FC236}">
                <a16:creationId xmlns:a16="http://schemas.microsoft.com/office/drawing/2014/main" id="{AF4C6023-B938-FCF1-B6A9-D7D2A382172B}"/>
              </a:ext>
            </a:extLst>
          </p:cNvPr>
          <p:cNvSpPr/>
          <p:nvPr/>
        </p:nvSpPr>
        <p:spPr>
          <a:xfrm>
            <a:off x="10420818" y="3685955"/>
            <a:ext cx="1551049"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SEM</a:t>
            </a:r>
          </a:p>
        </p:txBody>
      </p:sp>
      <p:cxnSp>
        <p:nvCxnSpPr>
          <p:cNvPr id="56" name="Straight Connector 55">
            <a:extLst>
              <a:ext uri="{FF2B5EF4-FFF2-40B4-BE49-F238E27FC236}">
                <a16:creationId xmlns:a16="http://schemas.microsoft.com/office/drawing/2014/main" id="{3C8B102E-43EA-9674-47D6-CA5FBE0C94BC}"/>
              </a:ext>
            </a:extLst>
          </p:cNvPr>
          <p:cNvCxnSpPr/>
          <p:nvPr/>
        </p:nvCxnSpPr>
        <p:spPr>
          <a:xfrm>
            <a:off x="2324091" y="4265680"/>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EEC27F9-6263-7C04-5181-E61F85C4642F}"/>
              </a:ext>
            </a:extLst>
          </p:cNvPr>
          <p:cNvCxnSpPr/>
          <p:nvPr/>
        </p:nvCxnSpPr>
        <p:spPr>
          <a:xfrm>
            <a:off x="3593333" y="4265680"/>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7E7B96A-C1C0-25C9-063D-46AB966FF741}"/>
              </a:ext>
            </a:extLst>
          </p:cNvPr>
          <p:cNvCxnSpPr/>
          <p:nvPr/>
        </p:nvCxnSpPr>
        <p:spPr>
          <a:xfrm>
            <a:off x="4794336" y="4265680"/>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783031D-780E-FCD9-B152-CEAD8B93319B}"/>
              </a:ext>
            </a:extLst>
          </p:cNvPr>
          <p:cNvCxnSpPr/>
          <p:nvPr/>
        </p:nvCxnSpPr>
        <p:spPr>
          <a:xfrm>
            <a:off x="6063578" y="4265680"/>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03F96FE-2802-6867-3963-6690C249B35D}"/>
              </a:ext>
            </a:extLst>
          </p:cNvPr>
          <p:cNvCxnSpPr/>
          <p:nvPr/>
        </p:nvCxnSpPr>
        <p:spPr>
          <a:xfrm>
            <a:off x="7428354" y="4265680"/>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BDD87F7-660A-2B38-9279-296EA9FBD4ED}"/>
              </a:ext>
            </a:extLst>
          </p:cNvPr>
          <p:cNvCxnSpPr/>
          <p:nvPr/>
        </p:nvCxnSpPr>
        <p:spPr>
          <a:xfrm>
            <a:off x="8747916" y="4268881"/>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9D94A36-941D-CE1A-A2A0-30B09E0A81D7}"/>
              </a:ext>
            </a:extLst>
          </p:cNvPr>
          <p:cNvCxnSpPr/>
          <p:nvPr/>
        </p:nvCxnSpPr>
        <p:spPr>
          <a:xfrm>
            <a:off x="10372000" y="4268881"/>
            <a:ext cx="0" cy="13242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ED93FC4A-164F-426C-8ED6-591B6BBC6260}"/>
              </a:ext>
            </a:extLst>
          </p:cNvPr>
          <p:cNvGrpSpPr/>
          <p:nvPr/>
        </p:nvGrpSpPr>
        <p:grpSpPr>
          <a:xfrm>
            <a:off x="1170565" y="3685066"/>
            <a:ext cx="1153526" cy="1235020"/>
            <a:chOff x="1170565" y="3685066"/>
            <a:chExt cx="1153526" cy="1235020"/>
          </a:xfrm>
        </p:grpSpPr>
        <p:sp>
          <p:nvSpPr>
            <p:cNvPr id="38" name="Rounded Rectangle 37">
              <a:extLst>
                <a:ext uri="{FF2B5EF4-FFF2-40B4-BE49-F238E27FC236}">
                  <a16:creationId xmlns:a16="http://schemas.microsoft.com/office/drawing/2014/main" id="{B86A7B5D-5D08-111A-B464-DAB13B4839F2}"/>
                </a:ext>
              </a:extLst>
            </p:cNvPr>
            <p:cNvSpPr/>
            <p:nvPr/>
          </p:nvSpPr>
          <p:spPr>
            <a:xfrm>
              <a:off x="1170565" y="3685066"/>
              <a:ext cx="1153526" cy="509310"/>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Social</a:t>
              </a:r>
            </a:p>
          </p:txBody>
        </p:sp>
        <p:pic>
          <p:nvPicPr>
            <p:cNvPr id="64" name="Picture 63" descr="Logo&#10;&#10;Description automatically generated">
              <a:extLst>
                <a:ext uri="{FF2B5EF4-FFF2-40B4-BE49-F238E27FC236}">
                  <a16:creationId xmlns:a16="http://schemas.microsoft.com/office/drawing/2014/main" id="{1D5A2D99-1B67-8933-D3AE-77DE78AE0643}"/>
                </a:ext>
              </a:extLst>
            </p:cNvPr>
            <p:cNvPicPr>
              <a:picLocks noChangeAspect="1"/>
            </p:cNvPicPr>
            <p:nvPr/>
          </p:nvPicPr>
          <p:blipFill>
            <a:blip r:embed="rId15"/>
            <a:stretch>
              <a:fillRect/>
            </a:stretch>
          </p:blipFill>
          <p:spPr>
            <a:xfrm>
              <a:off x="1277658" y="4520653"/>
              <a:ext cx="914702" cy="399433"/>
            </a:xfrm>
            <a:prstGeom prst="rect">
              <a:avLst/>
            </a:prstGeom>
          </p:spPr>
        </p:pic>
      </p:grpSp>
      <p:pic>
        <p:nvPicPr>
          <p:cNvPr id="67" name="Picture 66">
            <a:extLst>
              <a:ext uri="{FF2B5EF4-FFF2-40B4-BE49-F238E27FC236}">
                <a16:creationId xmlns:a16="http://schemas.microsoft.com/office/drawing/2014/main" id="{F771601B-B13E-9E6B-B65D-7E1CDF88B1D3}"/>
              </a:ext>
            </a:extLst>
          </p:cNvPr>
          <p:cNvPicPr>
            <a:picLocks noChangeAspect="1"/>
          </p:cNvPicPr>
          <p:nvPr/>
        </p:nvPicPr>
        <p:blipFill>
          <a:blip r:embed="rId16"/>
          <a:stretch>
            <a:fillRect/>
          </a:stretch>
        </p:blipFill>
        <p:spPr>
          <a:xfrm>
            <a:off x="2418852" y="4250942"/>
            <a:ext cx="1042749" cy="1042749"/>
          </a:xfrm>
          <a:prstGeom prst="rect">
            <a:avLst/>
          </a:prstGeom>
        </p:spPr>
      </p:pic>
      <p:pic>
        <p:nvPicPr>
          <p:cNvPr id="68" name="Picture 67">
            <a:extLst>
              <a:ext uri="{FF2B5EF4-FFF2-40B4-BE49-F238E27FC236}">
                <a16:creationId xmlns:a16="http://schemas.microsoft.com/office/drawing/2014/main" id="{7292BD95-4C21-8672-CB71-F7942D463ABB}"/>
              </a:ext>
            </a:extLst>
          </p:cNvPr>
          <p:cNvPicPr>
            <a:picLocks noChangeAspect="1"/>
          </p:cNvPicPr>
          <p:nvPr/>
        </p:nvPicPr>
        <p:blipFill>
          <a:blip r:embed="rId17"/>
          <a:stretch>
            <a:fillRect/>
          </a:stretch>
        </p:blipFill>
        <p:spPr>
          <a:xfrm>
            <a:off x="3679363" y="4449042"/>
            <a:ext cx="1084424" cy="300380"/>
          </a:xfrm>
          <a:prstGeom prst="rect">
            <a:avLst/>
          </a:prstGeom>
        </p:spPr>
      </p:pic>
      <p:pic>
        <p:nvPicPr>
          <p:cNvPr id="70" name="Picture 69" descr="A picture containing text, clipart&#10;&#10;Description automatically generated">
            <a:extLst>
              <a:ext uri="{FF2B5EF4-FFF2-40B4-BE49-F238E27FC236}">
                <a16:creationId xmlns:a16="http://schemas.microsoft.com/office/drawing/2014/main" id="{BAB40CEA-C919-1B9D-5114-793977AD045D}"/>
              </a:ext>
            </a:extLst>
          </p:cNvPr>
          <p:cNvPicPr>
            <a:picLocks noChangeAspect="1"/>
          </p:cNvPicPr>
          <p:nvPr/>
        </p:nvPicPr>
        <p:blipFill>
          <a:blip r:embed="rId18"/>
          <a:stretch>
            <a:fillRect/>
          </a:stretch>
        </p:blipFill>
        <p:spPr>
          <a:xfrm>
            <a:off x="3699559" y="4941191"/>
            <a:ext cx="1008011" cy="226376"/>
          </a:xfrm>
          <a:prstGeom prst="rect">
            <a:avLst/>
          </a:prstGeom>
        </p:spPr>
      </p:pic>
      <p:pic>
        <p:nvPicPr>
          <p:cNvPr id="72" name="Picture 71" descr="Logo&#10;&#10;Description automatically generated">
            <a:extLst>
              <a:ext uri="{FF2B5EF4-FFF2-40B4-BE49-F238E27FC236}">
                <a16:creationId xmlns:a16="http://schemas.microsoft.com/office/drawing/2014/main" id="{559BA886-BFE6-E766-9B30-D1C1FB3E9F65}"/>
              </a:ext>
            </a:extLst>
          </p:cNvPr>
          <p:cNvPicPr>
            <a:picLocks noChangeAspect="1"/>
          </p:cNvPicPr>
          <p:nvPr/>
        </p:nvPicPr>
        <p:blipFill>
          <a:blip r:embed="rId19"/>
          <a:stretch>
            <a:fillRect/>
          </a:stretch>
        </p:blipFill>
        <p:spPr>
          <a:xfrm>
            <a:off x="4951188" y="4321871"/>
            <a:ext cx="995927" cy="551079"/>
          </a:xfrm>
          <a:prstGeom prst="rect">
            <a:avLst/>
          </a:prstGeom>
        </p:spPr>
      </p:pic>
      <p:pic>
        <p:nvPicPr>
          <p:cNvPr id="74" name="Picture 73" descr="A picture containing text, clipart, gear&#10;&#10;Description automatically generated">
            <a:extLst>
              <a:ext uri="{FF2B5EF4-FFF2-40B4-BE49-F238E27FC236}">
                <a16:creationId xmlns:a16="http://schemas.microsoft.com/office/drawing/2014/main" id="{C3557087-4292-6BBF-D442-9E753EFB29C2}"/>
              </a:ext>
            </a:extLst>
          </p:cNvPr>
          <p:cNvPicPr>
            <a:picLocks noChangeAspect="1"/>
          </p:cNvPicPr>
          <p:nvPr/>
        </p:nvPicPr>
        <p:blipFill>
          <a:blip r:embed="rId20"/>
          <a:stretch>
            <a:fillRect/>
          </a:stretch>
        </p:blipFill>
        <p:spPr>
          <a:xfrm>
            <a:off x="6234975" y="4485590"/>
            <a:ext cx="1082538" cy="273073"/>
          </a:xfrm>
          <a:prstGeom prst="rect">
            <a:avLst/>
          </a:prstGeom>
        </p:spPr>
      </p:pic>
      <p:pic>
        <p:nvPicPr>
          <p:cNvPr id="78" name="Picture 77" descr="Logo, company name&#10;&#10;Description automatically generated">
            <a:extLst>
              <a:ext uri="{FF2B5EF4-FFF2-40B4-BE49-F238E27FC236}">
                <a16:creationId xmlns:a16="http://schemas.microsoft.com/office/drawing/2014/main" id="{2E4C7095-8B62-6370-54CE-EE96366D46C9}"/>
              </a:ext>
            </a:extLst>
          </p:cNvPr>
          <p:cNvPicPr>
            <a:picLocks noChangeAspect="1"/>
          </p:cNvPicPr>
          <p:nvPr/>
        </p:nvPicPr>
        <p:blipFill rotWithShape="1">
          <a:blip r:embed="rId21"/>
          <a:srcRect t="15450" b="22632"/>
          <a:stretch/>
        </p:blipFill>
        <p:spPr>
          <a:xfrm>
            <a:off x="7598440" y="4321872"/>
            <a:ext cx="1000228" cy="619320"/>
          </a:xfrm>
          <a:prstGeom prst="rect">
            <a:avLst/>
          </a:prstGeom>
        </p:spPr>
      </p:pic>
      <p:pic>
        <p:nvPicPr>
          <p:cNvPr id="82" name="Picture 81" descr="A picture containing text, vector graphics&#10;&#10;Description automatically generated">
            <a:extLst>
              <a:ext uri="{FF2B5EF4-FFF2-40B4-BE49-F238E27FC236}">
                <a16:creationId xmlns:a16="http://schemas.microsoft.com/office/drawing/2014/main" id="{130E365B-E3B7-849F-88AD-AA15BB23AAD3}"/>
              </a:ext>
            </a:extLst>
          </p:cNvPr>
          <p:cNvPicPr>
            <a:picLocks noChangeAspect="1"/>
          </p:cNvPicPr>
          <p:nvPr/>
        </p:nvPicPr>
        <p:blipFill>
          <a:blip r:embed="rId22"/>
          <a:stretch>
            <a:fillRect/>
          </a:stretch>
        </p:blipFill>
        <p:spPr>
          <a:xfrm>
            <a:off x="7751075" y="5068688"/>
            <a:ext cx="619320" cy="619320"/>
          </a:xfrm>
          <a:prstGeom prst="rect">
            <a:avLst/>
          </a:prstGeom>
        </p:spPr>
      </p:pic>
      <p:pic>
        <p:nvPicPr>
          <p:cNvPr id="84" name="Picture 83" descr="A picture containing text, clipart&#10;&#10;Description automatically generated">
            <a:extLst>
              <a:ext uri="{FF2B5EF4-FFF2-40B4-BE49-F238E27FC236}">
                <a16:creationId xmlns:a16="http://schemas.microsoft.com/office/drawing/2014/main" id="{A57B3723-740F-1060-6850-0828DC530B7F}"/>
              </a:ext>
            </a:extLst>
          </p:cNvPr>
          <p:cNvPicPr>
            <a:picLocks noChangeAspect="1"/>
          </p:cNvPicPr>
          <p:nvPr/>
        </p:nvPicPr>
        <p:blipFill>
          <a:blip r:embed="rId23"/>
          <a:stretch>
            <a:fillRect/>
          </a:stretch>
        </p:blipFill>
        <p:spPr>
          <a:xfrm>
            <a:off x="8976189" y="4464265"/>
            <a:ext cx="1129674" cy="384444"/>
          </a:xfrm>
          <a:prstGeom prst="rect">
            <a:avLst/>
          </a:prstGeom>
        </p:spPr>
      </p:pic>
      <p:pic>
        <p:nvPicPr>
          <p:cNvPr id="86" name="Picture 85" descr="Icon&#10;&#10;Description automatically generated">
            <a:extLst>
              <a:ext uri="{FF2B5EF4-FFF2-40B4-BE49-F238E27FC236}">
                <a16:creationId xmlns:a16="http://schemas.microsoft.com/office/drawing/2014/main" id="{B796D170-F16D-0A3D-B158-1CE8DF134A94}"/>
              </a:ext>
            </a:extLst>
          </p:cNvPr>
          <p:cNvPicPr>
            <a:picLocks noChangeAspect="1"/>
          </p:cNvPicPr>
          <p:nvPr/>
        </p:nvPicPr>
        <p:blipFill>
          <a:blip r:embed="rId24"/>
          <a:stretch>
            <a:fillRect/>
          </a:stretch>
        </p:blipFill>
        <p:spPr>
          <a:xfrm>
            <a:off x="10647466" y="4316546"/>
            <a:ext cx="1097751" cy="646620"/>
          </a:xfrm>
          <a:prstGeom prst="rect">
            <a:avLst/>
          </a:prstGeom>
        </p:spPr>
      </p:pic>
      <p:sp>
        <p:nvSpPr>
          <p:cNvPr id="4" name="Google Shape;1747;p202">
            <a:extLst>
              <a:ext uri="{FF2B5EF4-FFF2-40B4-BE49-F238E27FC236}">
                <a16:creationId xmlns:a16="http://schemas.microsoft.com/office/drawing/2014/main" id="{A6DC5918-B54D-F2FC-3C3C-F59B5B07841A}"/>
              </a:ext>
            </a:extLst>
          </p:cNvPr>
          <p:cNvSpPr txBox="1">
            <a:spLocks/>
          </p:cNvSpPr>
          <p:nvPr/>
        </p:nvSpPr>
        <p:spPr>
          <a:xfrm>
            <a:off x="485421" y="549738"/>
            <a:ext cx="12192000" cy="648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Arial"/>
              <a:buNone/>
              <a:defRPr sz="272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9pPr>
          </a:lstStyle>
          <a:p>
            <a:r>
              <a:rPr lang="en-US" sz="2500" dirty="0">
                <a:solidFill>
                  <a:schemeClr val="dk1"/>
                </a:solidFill>
                <a:latin typeface="+mj-lt"/>
                <a:sym typeface="Nunito Sans"/>
              </a:rPr>
              <a:t>MARTECH STACK</a:t>
            </a:r>
            <a:endParaRPr lang="en-US" sz="2500" dirty="0">
              <a:latin typeface="+mj-lt"/>
            </a:endParaRPr>
          </a:p>
        </p:txBody>
      </p:sp>
      <p:pic>
        <p:nvPicPr>
          <p:cNvPr id="27" name="Picture 26">
            <a:extLst>
              <a:ext uri="{FF2B5EF4-FFF2-40B4-BE49-F238E27FC236}">
                <a16:creationId xmlns:a16="http://schemas.microsoft.com/office/drawing/2014/main" id="{4793F42C-58AA-9814-7401-CC85CDC7F56E}"/>
              </a:ext>
            </a:extLst>
          </p:cNvPr>
          <p:cNvPicPr>
            <a:picLocks noChangeAspect="1"/>
          </p:cNvPicPr>
          <p:nvPr/>
        </p:nvPicPr>
        <p:blipFill>
          <a:blip r:embed="rId25">
            <a:alphaModFix amt="63000"/>
          </a:blip>
          <a:stretch>
            <a:fillRect/>
          </a:stretch>
        </p:blipFill>
        <p:spPr>
          <a:xfrm rot="8921065">
            <a:off x="7386509" y="-1723360"/>
            <a:ext cx="4749265" cy="4338271"/>
          </a:xfrm>
          <a:prstGeom prst="rect">
            <a:avLst/>
          </a:prstGeom>
        </p:spPr>
      </p:pic>
    </p:spTree>
    <p:extLst>
      <p:ext uri="{BB962C8B-B14F-4D97-AF65-F5344CB8AC3E}">
        <p14:creationId xmlns:p14="http://schemas.microsoft.com/office/powerpoint/2010/main" val="348587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Google Shape;2521;p340">
            <a:extLst>
              <a:ext uri="{FF2B5EF4-FFF2-40B4-BE49-F238E27FC236}">
                <a16:creationId xmlns:a16="http://schemas.microsoft.com/office/drawing/2014/main" id="{3F218E1A-F36B-8FD3-0874-710090CA8C16}"/>
              </a:ext>
            </a:extLst>
          </p:cNvPr>
          <p:cNvPicPr preferRelativeResize="0"/>
          <p:nvPr/>
        </p:nvPicPr>
        <p:blipFill rotWithShape="1">
          <a:blip r:embed="rId3">
            <a:alphaModFix/>
          </a:blip>
          <a:srcRect/>
          <a:stretch/>
        </p:blipFill>
        <p:spPr>
          <a:xfrm>
            <a:off x="2232693" y="5410180"/>
            <a:ext cx="1145003" cy="544436"/>
          </a:xfrm>
          <a:prstGeom prst="rect">
            <a:avLst/>
          </a:prstGeom>
          <a:noFill/>
          <a:ln>
            <a:noFill/>
          </a:ln>
        </p:spPr>
      </p:pic>
      <p:pic>
        <p:nvPicPr>
          <p:cNvPr id="127" name="Google Shape;2553;p340">
            <a:extLst>
              <a:ext uri="{FF2B5EF4-FFF2-40B4-BE49-F238E27FC236}">
                <a16:creationId xmlns:a16="http://schemas.microsoft.com/office/drawing/2014/main" id="{8DFE62E8-0C83-E12F-B876-69455B45FA5B}"/>
              </a:ext>
            </a:extLst>
          </p:cNvPr>
          <p:cNvPicPr preferRelativeResize="0"/>
          <p:nvPr/>
        </p:nvPicPr>
        <p:blipFill rotWithShape="1">
          <a:blip r:embed="rId3">
            <a:alphaModFix/>
          </a:blip>
          <a:srcRect/>
          <a:stretch/>
        </p:blipFill>
        <p:spPr>
          <a:xfrm>
            <a:off x="7382073" y="4862633"/>
            <a:ext cx="1151546" cy="547547"/>
          </a:xfrm>
          <a:prstGeom prst="rect">
            <a:avLst/>
          </a:prstGeom>
          <a:noFill/>
          <a:ln>
            <a:noFill/>
          </a:ln>
        </p:spPr>
      </p:pic>
      <p:pic>
        <p:nvPicPr>
          <p:cNvPr id="133" name="Google Shape;2553;p340">
            <a:extLst>
              <a:ext uri="{FF2B5EF4-FFF2-40B4-BE49-F238E27FC236}">
                <a16:creationId xmlns:a16="http://schemas.microsoft.com/office/drawing/2014/main" id="{1AE008C7-7C0F-34D3-8485-8D243FD889BB}"/>
              </a:ext>
            </a:extLst>
          </p:cNvPr>
          <p:cNvPicPr preferRelativeResize="0"/>
          <p:nvPr/>
        </p:nvPicPr>
        <p:blipFill rotWithShape="1">
          <a:blip r:embed="rId3">
            <a:alphaModFix/>
          </a:blip>
          <a:srcRect/>
          <a:stretch/>
        </p:blipFill>
        <p:spPr>
          <a:xfrm>
            <a:off x="7382073" y="5371883"/>
            <a:ext cx="1151546" cy="547547"/>
          </a:xfrm>
          <a:prstGeom prst="rect">
            <a:avLst/>
          </a:prstGeom>
          <a:noFill/>
          <a:ln>
            <a:noFill/>
          </a:ln>
        </p:spPr>
      </p:pic>
      <p:pic>
        <p:nvPicPr>
          <p:cNvPr id="170" name="Picture 169">
            <a:extLst>
              <a:ext uri="{FF2B5EF4-FFF2-40B4-BE49-F238E27FC236}">
                <a16:creationId xmlns:a16="http://schemas.microsoft.com/office/drawing/2014/main" id="{E2F8B687-4820-05A8-9992-91A6FCD9C665}"/>
              </a:ext>
            </a:extLst>
          </p:cNvPr>
          <p:cNvPicPr>
            <a:picLocks noChangeAspect="1"/>
          </p:cNvPicPr>
          <p:nvPr/>
        </p:nvPicPr>
        <p:blipFill>
          <a:blip r:embed="rId4">
            <a:alphaModFix amt="63000"/>
          </a:blip>
          <a:stretch>
            <a:fillRect/>
          </a:stretch>
        </p:blipFill>
        <p:spPr>
          <a:xfrm rot="8921065">
            <a:off x="8022519" y="-1062890"/>
            <a:ext cx="3828484" cy="3497173"/>
          </a:xfrm>
          <a:prstGeom prst="rect">
            <a:avLst/>
          </a:prstGeom>
        </p:spPr>
      </p:pic>
      <p:sp>
        <p:nvSpPr>
          <p:cNvPr id="4" name="Rounded Rectangle 3">
            <a:extLst>
              <a:ext uri="{FF2B5EF4-FFF2-40B4-BE49-F238E27FC236}">
                <a16:creationId xmlns:a16="http://schemas.microsoft.com/office/drawing/2014/main" id="{0D23736E-BAD0-06E1-9483-FA3E78C10FCE}"/>
              </a:ext>
            </a:extLst>
          </p:cNvPr>
          <p:cNvSpPr/>
          <p:nvPr/>
        </p:nvSpPr>
        <p:spPr>
          <a:xfrm>
            <a:off x="223918" y="939377"/>
            <a:ext cx="1674456" cy="866168"/>
          </a:xfrm>
          <a:prstGeom prst="roundRect">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Capability</a:t>
            </a:r>
          </a:p>
        </p:txBody>
      </p:sp>
      <p:sp>
        <p:nvSpPr>
          <p:cNvPr id="5" name="Rounded Rectangle 4">
            <a:extLst>
              <a:ext uri="{FF2B5EF4-FFF2-40B4-BE49-F238E27FC236}">
                <a16:creationId xmlns:a16="http://schemas.microsoft.com/office/drawing/2014/main" id="{F753C64F-97F8-B1B6-0F81-4EA2CD2CE53A}"/>
              </a:ext>
            </a:extLst>
          </p:cNvPr>
          <p:cNvSpPr/>
          <p:nvPr/>
        </p:nvSpPr>
        <p:spPr>
          <a:xfrm>
            <a:off x="223919" y="1835081"/>
            <a:ext cx="1674454" cy="529113"/>
          </a:xfrm>
          <a:prstGeom prst="roundRect">
            <a:avLst>
              <a:gd name="adj" fmla="val 18192"/>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Listening</a:t>
            </a:r>
          </a:p>
        </p:txBody>
      </p:sp>
      <p:sp>
        <p:nvSpPr>
          <p:cNvPr id="6" name="Rounded Rectangle 5">
            <a:extLst>
              <a:ext uri="{FF2B5EF4-FFF2-40B4-BE49-F238E27FC236}">
                <a16:creationId xmlns:a16="http://schemas.microsoft.com/office/drawing/2014/main" id="{EDB6D0B3-418F-CA27-505D-98423C15D93B}"/>
              </a:ext>
            </a:extLst>
          </p:cNvPr>
          <p:cNvSpPr/>
          <p:nvPr/>
        </p:nvSpPr>
        <p:spPr>
          <a:xfrm>
            <a:off x="1994792" y="939377"/>
            <a:ext cx="1561767"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rgbClr val="000000"/>
                </a:solidFill>
                <a:effectLst/>
                <a:latin typeface="+mj-lt"/>
              </a:rPr>
              <a:t>BRAND #1</a:t>
            </a:r>
          </a:p>
        </p:txBody>
      </p:sp>
      <p:sp>
        <p:nvSpPr>
          <p:cNvPr id="7" name="Rounded Rectangle 6">
            <a:extLst>
              <a:ext uri="{FF2B5EF4-FFF2-40B4-BE49-F238E27FC236}">
                <a16:creationId xmlns:a16="http://schemas.microsoft.com/office/drawing/2014/main" id="{87651424-7D5E-0111-6CB8-1BAD46AB2D66}"/>
              </a:ext>
            </a:extLst>
          </p:cNvPr>
          <p:cNvSpPr/>
          <p:nvPr/>
        </p:nvSpPr>
        <p:spPr>
          <a:xfrm>
            <a:off x="3647084" y="950356"/>
            <a:ext cx="1738470"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rgbClr val="000000"/>
                </a:solidFill>
                <a:effectLst/>
                <a:latin typeface="+mj-lt"/>
              </a:rPr>
              <a:t>BRAND #2</a:t>
            </a:r>
          </a:p>
        </p:txBody>
      </p:sp>
      <p:sp>
        <p:nvSpPr>
          <p:cNvPr id="32" name="Rounded Rectangle 31">
            <a:extLst>
              <a:ext uri="{FF2B5EF4-FFF2-40B4-BE49-F238E27FC236}">
                <a16:creationId xmlns:a16="http://schemas.microsoft.com/office/drawing/2014/main" id="{85096813-F3E3-6B63-3F84-6EF954C9517C}"/>
              </a:ext>
            </a:extLst>
          </p:cNvPr>
          <p:cNvSpPr/>
          <p:nvPr/>
        </p:nvSpPr>
        <p:spPr>
          <a:xfrm>
            <a:off x="5479751" y="939377"/>
            <a:ext cx="1561767"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rgbClr val="000000"/>
                </a:solidFill>
                <a:effectLst/>
                <a:latin typeface="+mj-lt"/>
              </a:rPr>
              <a:t>BRAND #3</a:t>
            </a:r>
          </a:p>
        </p:txBody>
      </p:sp>
      <p:sp>
        <p:nvSpPr>
          <p:cNvPr id="33" name="Rounded Rectangle 32">
            <a:extLst>
              <a:ext uri="{FF2B5EF4-FFF2-40B4-BE49-F238E27FC236}">
                <a16:creationId xmlns:a16="http://schemas.microsoft.com/office/drawing/2014/main" id="{DB27908E-33CC-BD05-5BC1-BACB04D7197F}"/>
              </a:ext>
            </a:extLst>
          </p:cNvPr>
          <p:cNvSpPr/>
          <p:nvPr/>
        </p:nvSpPr>
        <p:spPr>
          <a:xfrm>
            <a:off x="7132043" y="939377"/>
            <a:ext cx="1561760"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rgbClr val="000000"/>
                </a:solidFill>
                <a:effectLst/>
                <a:latin typeface="+mj-lt"/>
              </a:rPr>
              <a:t>BRAND #4</a:t>
            </a:r>
          </a:p>
        </p:txBody>
      </p:sp>
      <p:sp>
        <p:nvSpPr>
          <p:cNvPr id="34" name="Rounded Rectangle 33">
            <a:extLst>
              <a:ext uri="{FF2B5EF4-FFF2-40B4-BE49-F238E27FC236}">
                <a16:creationId xmlns:a16="http://schemas.microsoft.com/office/drawing/2014/main" id="{769ADE52-0576-7620-CDB4-52D6852B8D0E}"/>
              </a:ext>
            </a:extLst>
          </p:cNvPr>
          <p:cNvSpPr/>
          <p:nvPr/>
        </p:nvSpPr>
        <p:spPr>
          <a:xfrm>
            <a:off x="8787058" y="939377"/>
            <a:ext cx="1561767"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rgbClr val="000000"/>
                </a:solidFill>
                <a:latin typeface="+mj-lt"/>
              </a:rPr>
              <a:t>BRAND #5</a:t>
            </a:r>
            <a:endParaRPr lang="en-SG" b="1" dirty="0">
              <a:solidFill>
                <a:srgbClr val="000000"/>
              </a:solidFill>
              <a:effectLst/>
              <a:latin typeface="+mj-lt"/>
            </a:endParaRPr>
          </a:p>
        </p:txBody>
      </p:sp>
      <p:sp>
        <p:nvSpPr>
          <p:cNvPr id="35" name="Rounded Rectangle 34">
            <a:extLst>
              <a:ext uri="{FF2B5EF4-FFF2-40B4-BE49-F238E27FC236}">
                <a16:creationId xmlns:a16="http://schemas.microsoft.com/office/drawing/2014/main" id="{553EF85A-02E6-4C94-18B2-91D7E7EF0062}"/>
              </a:ext>
            </a:extLst>
          </p:cNvPr>
          <p:cNvSpPr/>
          <p:nvPr/>
        </p:nvSpPr>
        <p:spPr>
          <a:xfrm>
            <a:off x="10447837" y="939377"/>
            <a:ext cx="1561760"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rgbClr val="000000"/>
                </a:solidFill>
                <a:effectLst/>
                <a:latin typeface="+mj-lt"/>
              </a:rPr>
              <a:t>BRAND #6</a:t>
            </a:r>
          </a:p>
        </p:txBody>
      </p:sp>
      <p:cxnSp>
        <p:nvCxnSpPr>
          <p:cNvPr id="94" name="Straight Connector 93">
            <a:extLst>
              <a:ext uri="{FF2B5EF4-FFF2-40B4-BE49-F238E27FC236}">
                <a16:creationId xmlns:a16="http://schemas.microsoft.com/office/drawing/2014/main" id="{EF58F072-0473-405F-9980-A2B7AB133CFC}"/>
              </a:ext>
            </a:extLst>
          </p:cNvPr>
          <p:cNvCxnSpPr>
            <a:cxnSpLocks/>
          </p:cNvCxnSpPr>
          <p:nvPr/>
        </p:nvCxnSpPr>
        <p:spPr>
          <a:xfrm>
            <a:off x="3647084" y="1805545"/>
            <a:ext cx="0" cy="403909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C7126C8-1955-45F5-2C90-A0226A0CFBCF}"/>
              </a:ext>
            </a:extLst>
          </p:cNvPr>
          <p:cNvCxnSpPr>
            <a:cxnSpLocks/>
          </p:cNvCxnSpPr>
          <p:nvPr/>
        </p:nvCxnSpPr>
        <p:spPr>
          <a:xfrm flipH="1">
            <a:off x="201100" y="2399869"/>
            <a:ext cx="1180849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69" name="Google Shape;1747;p202">
            <a:extLst>
              <a:ext uri="{FF2B5EF4-FFF2-40B4-BE49-F238E27FC236}">
                <a16:creationId xmlns:a16="http://schemas.microsoft.com/office/drawing/2014/main" id="{FE02B4E5-9AF5-E058-1286-8FD9244C417E}"/>
              </a:ext>
            </a:extLst>
          </p:cNvPr>
          <p:cNvSpPr txBox="1">
            <a:spLocks/>
          </p:cNvSpPr>
          <p:nvPr/>
        </p:nvSpPr>
        <p:spPr>
          <a:xfrm>
            <a:off x="485421" y="148783"/>
            <a:ext cx="12192000" cy="648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Arial"/>
              <a:buNone/>
              <a:defRPr sz="272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9pPr>
          </a:lstStyle>
          <a:p>
            <a:r>
              <a:rPr lang="en-US" sz="2500" dirty="0">
                <a:solidFill>
                  <a:schemeClr val="dk1"/>
                </a:solidFill>
                <a:latin typeface="+mj-lt"/>
                <a:sym typeface="Nunito Sans"/>
              </a:rPr>
              <a:t>SOCIAL STACK – PORTFOLIO COMPANY</a:t>
            </a:r>
            <a:endParaRPr lang="en-US" sz="2500" dirty="0">
              <a:latin typeface="+mj-lt"/>
            </a:endParaRPr>
          </a:p>
        </p:txBody>
      </p:sp>
      <p:sp>
        <p:nvSpPr>
          <p:cNvPr id="16" name="Rounded Rectangle 15">
            <a:extLst>
              <a:ext uri="{FF2B5EF4-FFF2-40B4-BE49-F238E27FC236}">
                <a16:creationId xmlns:a16="http://schemas.microsoft.com/office/drawing/2014/main" id="{7CBF113A-7E33-9460-5AEF-848D8C8B58D4}"/>
              </a:ext>
            </a:extLst>
          </p:cNvPr>
          <p:cNvSpPr/>
          <p:nvPr/>
        </p:nvSpPr>
        <p:spPr>
          <a:xfrm>
            <a:off x="223919" y="2447322"/>
            <a:ext cx="1674454" cy="529113"/>
          </a:xfrm>
          <a:prstGeom prst="roundRect">
            <a:avLst>
              <a:gd name="adj" fmla="val 18192"/>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Publishing</a:t>
            </a:r>
          </a:p>
        </p:txBody>
      </p:sp>
      <p:cxnSp>
        <p:nvCxnSpPr>
          <p:cNvPr id="17" name="Straight Connector 16">
            <a:extLst>
              <a:ext uri="{FF2B5EF4-FFF2-40B4-BE49-F238E27FC236}">
                <a16:creationId xmlns:a16="http://schemas.microsoft.com/office/drawing/2014/main" id="{64207351-90A7-F86B-8BC7-5D82057739B7}"/>
              </a:ext>
            </a:extLst>
          </p:cNvPr>
          <p:cNvCxnSpPr>
            <a:cxnSpLocks/>
          </p:cNvCxnSpPr>
          <p:nvPr/>
        </p:nvCxnSpPr>
        <p:spPr>
          <a:xfrm flipH="1" flipV="1">
            <a:off x="201100" y="3018362"/>
            <a:ext cx="11808497" cy="371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B2117C08-B2F4-676C-6AF0-4EA7E54431CA}"/>
              </a:ext>
            </a:extLst>
          </p:cNvPr>
          <p:cNvSpPr/>
          <p:nvPr/>
        </p:nvSpPr>
        <p:spPr>
          <a:xfrm>
            <a:off x="223919" y="3071856"/>
            <a:ext cx="1674454" cy="529113"/>
          </a:xfrm>
          <a:prstGeom prst="roundRect">
            <a:avLst>
              <a:gd name="adj" fmla="val 18192"/>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Moderation</a:t>
            </a:r>
          </a:p>
        </p:txBody>
      </p:sp>
      <p:sp>
        <p:nvSpPr>
          <p:cNvPr id="19" name="Rounded Rectangle 18">
            <a:extLst>
              <a:ext uri="{FF2B5EF4-FFF2-40B4-BE49-F238E27FC236}">
                <a16:creationId xmlns:a16="http://schemas.microsoft.com/office/drawing/2014/main" id="{EC06B740-DBF7-374E-F5AA-D332E7B9B053}"/>
              </a:ext>
            </a:extLst>
          </p:cNvPr>
          <p:cNvSpPr/>
          <p:nvPr/>
        </p:nvSpPr>
        <p:spPr>
          <a:xfrm>
            <a:off x="223919" y="3648679"/>
            <a:ext cx="1674454" cy="529113"/>
          </a:xfrm>
          <a:prstGeom prst="roundRect">
            <a:avLst>
              <a:gd name="adj" fmla="val 18192"/>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Platform Specific Analytics</a:t>
            </a:r>
          </a:p>
        </p:txBody>
      </p:sp>
      <p:sp>
        <p:nvSpPr>
          <p:cNvPr id="20" name="Rounded Rectangle 19">
            <a:extLst>
              <a:ext uri="{FF2B5EF4-FFF2-40B4-BE49-F238E27FC236}">
                <a16:creationId xmlns:a16="http://schemas.microsoft.com/office/drawing/2014/main" id="{6460067F-795B-20D1-089B-5E207B0D2CE0}"/>
              </a:ext>
            </a:extLst>
          </p:cNvPr>
          <p:cNvSpPr/>
          <p:nvPr/>
        </p:nvSpPr>
        <p:spPr>
          <a:xfrm>
            <a:off x="223919" y="4235846"/>
            <a:ext cx="1674454" cy="529113"/>
          </a:xfrm>
          <a:prstGeom prst="roundRect">
            <a:avLst>
              <a:gd name="adj" fmla="val 18192"/>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Influencer / EMV</a:t>
            </a:r>
          </a:p>
        </p:txBody>
      </p:sp>
      <p:sp>
        <p:nvSpPr>
          <p:cNvPr id="21" name="Rounded Rectangle 20">
            <a:extLst>
              <a:ext uri="{FF2B5EF4-FFF2-40B4-BE49-F238E27FC236}">
                <a16:creationId xmlns:a16="http://schemas.microsoft.com/office/drawing/2014/main" id="{3814864F-D938-6A4D-EF0E-96FE4F8D50E4}"/>
              </a:ext>
            </a:extLst>
          </p:cNvPr>
          <p:cNvSpPr/>
          <p:nvPr/>
        </p:nvSpPr>
        <p:spPr>
          <a:xfrm>
            <a:off x="223919" y="4823013"/>
            <a:ext cx="1674454" cy="529113"/>
          </a:xfrm>
          <a:prstGeom prst="roundRect">
            <a:avLst>
              <a:gd name="adj" fmla="val 18192"/>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Social Commerce</a:t>
            </a:r>
          </a:p>
        </p:txBody>
      </p:sp>
      <p:sp>
        <p:nvSpPr>
          <p:cNvPr id="22" name="Rounded Rectangle 21">
            <a:extLst>
              <a:ext uri="{FF2B5EF4-FFF2-40B4-BE49-F238E27FC236}">
                <a16:creationId xmlns:a16="http://schemas.microsoft.com/office/drawing/2014/main" id="{1F605F8F-DDC5-BA53-1296-DF89E1F9E04E}"/>
              </a:ext>
            </a:extLst>
          </p:cNvPr>
          <p:cNvSpPr/>
          <p:nvPr/>
        </p:nvSpPr>
        <p:spPr>
          <a:xfrm>
            <a:off x="223919" y="5410180"/>
            <a:ext cx="1674454" cy="529113"/>
          </a:xfrm>
          <a:prstGeom prst="roundRect">
            <a:avLst>
              <a:gd name="adj" fmla="val 18192"/>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b="1" dirty="0">
                <a:solidFill>
                  <a:srgbClr val="000000"/>
                </a:solidFill>
                <a:effectLst/>
                <a:latin typeface="+mj-lt"/>
              </a:rPr>
              <a:t>Content</a:t>
            </a:r>
          </a:p>
        </p:txBody>
      </p:sp>
      <p:cxnSp>
        <p:nvCxnSpPr>
          <p:cNvPr id="70" name="Straight Connector 69">
            <a:extLst>
              <a:ext uri="{FF2B5EF4-FFF2-40B4-BE49-F238E27FC236}">
                <a16:creationId xmlns:a16="http://schemas.microsoft.com/office/drawing/2014/main" id="{56C2C812-E37D-E11E-F9FD-6C6809C04300}"/>
              </a:ext>
            </a:extLst>
          </p:cNvPr>
          <p:cNvCxnSpPr>
            <a:cxnSpLocks/>
          </p:cNvCxnSpPr>
          <p:nvPr/>
        </p:nvCxnSpPr>
        <p:spPr>
          <a:xfrm flipH="1" flipV="1">
            <a:off x="201100" y="3624003"/>
            <a:ext cx="11808497" cy="371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4AAE8C4-0928-46BB-36DC-321A7D57799D}"/>
              </a:ext>
            </a:extLst>
          </p:cNvPr>
          <p:cNvCxnSpPr>
            <a:cxnSpLocks/>
          </p:cNvCxnSpPr>
          <p:nvPr/>
        </p:nvCxnSpPr>
        <p:spPr>
          <a:xfrm>
            <a:off x="5440258" y="1805545"/>
            <a:ext cx="0" cy="403909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00BFDB2-5A06-B081-2506-7ADAD56EF368}"/>
              </a:ext>
            </a:extLst>
          </p:cNvPr>
          <p:cNvCxnSpPr>
            <a:cxnSpLocks/>
          </p:cNvCxnSpPr>
          <p:nvPr/>
        </p:nvCxnSpPr>
        <p:spPr>
          <a:xfrm>
            <a:off x="7079053" y="1805545"/>
            <a:ext cx="0" cy="403909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B98A084-74BC-8B2B-940E-1B9ACB57EDAD}"/>
              </a:ext>
            </a:extLst>
          </p:cNvPr>
          <p:cNvCxnSpPr>
            <a:cxnSpLocks/>
          </p:cNvCxnSpPr>
          <p:nvPr/>
        </p:nvCxnSpPr>
        <p:spPr>
          <a:xfrm>
            <a:off x="8741598" y="1805545"/>
            <a:ext cx="0" cy="403909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C1542A7-6897-64F1-19FC-4CB944D7E602}"/>
              </a:ext>
            </a:extLst>
          </p:cNvPr>
          <p:cNvCxnSpPr>
            <a:cxnSpLocks/>
          </p:cNvCxnSpPr>
          <p:nvPr/>
        </p:nvCxnSpPr>
        <p:spPr>
          <a:xfrm>
            <a:off x="10416018" y="1805545"/>
            <a:ext cx="0" cy="403909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6" name="Google Shape;2524;p340" descr="Image result for spredfast">
            <a:extLst>
              <a:ext uri="{FF2B5EF4-FFF2-40B4-BE49-F238E27FC236}">
                <a16:creationId xmlns:a16="http://schemas.microsoft.com/office/drawing/2014/main" id="{A0F5B52E-07B2-BA91-052B-4859FAE16839}"/>
              </a:ext>
            </a:extLst>
          </p:cNvPr>
          <p:cNvPicPr preferRelativeResize="0"/>
          <p:nvPr/>
        </p:nvPicPr>
        <p:blipFill rotWithShape="1">
          <a:blip r:embed="rId5">
            <a:alphaModFix/>
          </a:blip>
          <a:srcRect/>
          <a:stretch/>
        </p:blipFill>
        <p:spPr>
          <a:xfrm>
            <a:off x="8882265" y="2523824"/>
            <a:ext cx="1381198" cy="401743"/>
          </a:xfrm>
          <a:prstGeom prst="rect">
            <a:avLst/>
          </a:prstGeom>
          <a:noFill/>
          <a:ln>
            <a:noFill/>
          </a:ln>
        </p:spPr>
      </p:pic>
      <p:pic>
        <p:nvPicPr>
          <p:cNvPr id="77" name="Google Shape;2525;p340" descr="Image result for brand bastion">
            <a:extLst>
              <a:ext uri="{FF2B5EF4-FFF2-40B4-BE49-F238E27FC236}">
                <a16:creationId xmlns:a16="http://schemas.microsoft.com/office/drawing/2014/main" id="{77B5C311-2526-23CE-C667-F24CE72F9D2E}"/>
              </a:ext>
            </a:extLst>
          </p:cNvPr>
          <p:cNvPicPr preferRelativeResize="0"/>
          <p:nvPr/>
        </p:nvPicPr>
        <p:blipFill rotWithShape="1">
          <a:blip r:embed="rId6">
            <a:alphaModFix/>
          </a:blip>
          <a:srcRect t="45056" b="35523"/>
          <a:stretch/>
        </p:blipFill>
        <p:spPr>
          <a:xfrm>
            <a:off x="8899464" y="3244478"/>
            <a:ext cx="1358689" cy="263853"/>
          </a:xfrm>
          <a:prstGeom prst="rect">
            <a:avLst/>
          </a:prstGeom>
          <a:noFill/>
          <a:ln>
            <a:noFill/>
          </a:ln>
        </p:spPr>
      </p:pic>
      <p:pic>
        <p:nvPicPr>
          <p:cNvPr id="78" name="Google Shape;2531;p340">
            <a:extLst>
              <a:ext uri="{FF2B5EF4-FFF2-40B4-BE49-F238E27FC236}">
                <a16:creationId xmlns:a16="http://schemas.microsoft.com/office/drawing/2014/main" id="{3A4ADD7B-C2EB-287D-BAB4-1C61E1B365A9}"/>
              </a:ext>
            </a:extLst>
          </p:cNvPr>
          <p:cNvPicPr preferRelativeResize="0"/>
          <p:nvPr/>
        </p:nvPicPr>
        <p:blipFill rotWithShape="1">
          <a:blip r:embed="rId7">
            <a:alphaModFix/>
          </a:blip>
          <a:srcRect/>
          <a:stretch/>
        </p:blipFill>
        <p:spPr>
          <a:xfrm>
            <a:off x="5567063" y="2518872"/>
            <a:ext cx="1315779" cy="406695"/>
          </a:xfrm>
          <a:prstGeom prst="rect">
            <a:avLst/>
          </a:prstGeom>
          <a:noFill/>
          <a:ln>
            <a:noFill/>
          </a:ln>
        </p:spPr>
      </p:pic>
      <p:pic>
        <p:nvPicPr>
          <p:cNvPr id="85" name="Google Shape;2549;p340">
            <a:extLst>
              <a:ext uri="{FF2B5EF4-FFF2-40B4-BE49-F238E27FC236}">
                <a16:creationId xmlns:a16="http://schemas.microsoft.com/office/drawing/2014/main" id="{C9394CFB-4A95-84B3-CDC4-90BBB9308FC3}"/>
              </a:ext>
            </a:extLst>
          </p:cNvPr>
          <p:cNvPicPr preferRelativeResize="0"/>
          <p:nvPr/>
        </p:nvPicPr>
        <p:blipFill rotWithShape="1">
          <a:blip r:embed="rId8">
            <a:alphaModFix/>
          </a:blip>
          <a:srcRect/>
          <a:stretch/>
        </p:blipFill>
        <p:spPr>
          <a:xfrm>
            <a:off x="10670644" y="3268659"/>
            <a:ext cx="1186131" cy="231612"/>
          </a:xfrm>
          <a:prstGeom prst="rect">
            <a:avLst/>
          </a:prstGeom>
          <a:noFill/>
          <a:ln>
            <a:noFill/>
          </a:ln>
        </p:spPr>
      </p:pic>
      <p:pic>
        <p:nvPicPr>
          <p:cNvPr id="96" name="Google Shape;2546;p340">
            <a:extLst>
              <a:ext uri="{FF2B5EF4-FFF2-40B4-BE49-F238E27FC236}">
                <a16:creationId xmlns:a16="http://schemas.microsoft.com/office/drawing/2014/main" id="{332C1A25-4CCE-49E8-1E62-2DCA5D44383A}"/>
              </a:ext>
            </a:extLst>
          </p:cNvPr>
          <p:cNvPicPr preferRelativeResize="0"/>
          <p:nvPr/>
        </p:nvPicPr>
        <p:blipFill>
          <a:blip r:embed="rId9">
            <a:alphaModFix/>
          </a:blip>
          <a:stretch>
            <a:fillRect/>
          </a:stretch>
        </p:blipFill>
        <p:spPr>
          <a:xfrm>
            <a:off x="10428268" y="3031560"/>
            <a:ext cx="228173" cy="228496"/>
          </a:xfrm>
          <a:prstGeom prst="rect">
            <a:avLst/>
          </a:prstGeom>
          <a:noFill/>
          <a:ln>
            <a:noFill/>
          </a:ln>
        </p:spPr>
      </p:pic>
      <p:pic>
        <p:nvPicPr>
          <p:cNvPr id="97" name="Google Shape;2523;p340" descr="Image result for dash hudson">
            <a:extLst>
              <a:ext uri="{FF2B5EF4-FFF2-40B4-BE49-F238E27FC236}">
                <a16:creationId xmlns:a16="http://schemas.microsoft.com/office/drawing/2014/main" id="{54ECEDF8-955A-897E-75D2-7AEA62217AF2}"/>
              </a:ext>
            </a:extLst>
          </p:cNvPr>
          <p:cNvPicPr preferRelativeResize="0"/>
          <p:nvPr/>
        </p:nvPicPr>
        <p:blipFill rotWithShape="1">
          <a:blip r:embed="rId10">
            <a:alphaModFix/>
          </a:blip>
          <a:srcRect/>
          <a:stretch/>
        </p:blipFill>
        <p:spPr>
          <a:xfrm>
            <a:off x="8848402" y="3730734"/>
            <a:ext cx="1555741" cy="352680"/>
          </a:xfrm>
          <a:prstGeom prst="rect">
            <a:avLst/>
          </a:prstGeom>
          <a:noFill/>
          <a:ln>
            <a:noFill/>
          </a:ln>
        </p:spPr>
      </p:pic>
      <p:pic>
        <p:nvPicPr>
          <p:cNvPr id="98" name="Google Shape;2528;p340">
            <a:extLst>
              <a:ext uri="{FF2B5EF4-FFF2-40B4-BE49-F238E27FC236}">
                <a16:creationId xmlns:a16="http://schemas.microsoft.com/office/drawing/2014/main" id="{7389A7D5-1B7A-741A-BED4-661DE8AFA6C3}"/>
              </a:ext>
            </a:extLst>
          </p:cNvPr>
          <p:cNvPicPr preferRelativeResize="0"/>
          <p:nvPr/>
        </p:nvPicPr>
        <p:blipFill rotWithShape="1">
          <a:blip r:embed="rId11">
            <a:alphaModFix/>
          </a:blip>
          <a:srcRect/>
          <a:stretch/>
        </p:blipFill>
        <p:spPr>
          <a:xfrm>
            <a:off x="2104687" y="3790568"/>
            <a:ext cx="1346476" cy="327378"/>
          </a:xfrm>
          <a:prstGeom prst="rect">
            <a:avLst/>
          </a:prstGeom>
          <a:noFill/>
          <a:ln>
            <a:noFill/>
          </a:ln>
        </p:spPr>
      </p:pic>
      <p:pic>
        <p:nvPicPr>
          <p:cNvPr id="99" name="Google Shape;2535;p340" descr="Image result for rival IQ logo">
            <a:extLst>
              <a:ext uri="{FF2B5EF4-FFF2-40B4-BE49-F238E27FC236}">
                <a16:creationId xmlns:a16="http://schemas.microsoft.com/office/drawing/2014/main" id="{2B57DD62-326A-7858-90B4-7DAF371CC541}"/>
              </a:ext>
            </a:extLst>
          </p:cNvPr>
          <p:cNvPicPr preferRelativeResize="0"/>
          <p:nvPr/>
        </p:nvPicPr>
        <p:blipFill rotWithShape="1">
          <a:blip r:embed="rId12">
            <a:alphaModFix/>
          </a:blip>
          <a:srcRect/>
          <a:stretch/>
        </p:blipFill>
        <p:spPr>
          <a:xfrm>
            <a:off x="7521513" y="3752645"/>
            <a:ext cx="872666" cy="343588"/>
          </a:xfrm>
          <a:prstGeom prst="rect">
            <a:avLst/>
          </a:prstGeom>
          <a:noFill/>
          <a:ln>
            <a:noFill/>
          </a:ln>
        </p:spPr>
      </p:pic>
      <p:pic>
        <p:nvPicPr>
          <p:cNvPr id="100" name="Google Shape;2540;p340" descr="Image result for pinterest">
            <a:extLst>
              <a:ext uri="{FF2B5EF4-FFF2-40B4-BE49-F238E27FC236}">
                <a16:creationId xmlns:a16="http://schemas.microsoft.com/office/drawing/2014/main" id="{16974541-0131-C074-A2E5-DC80BF8AD35C}"/>
              </a:ext>
            </a:extLst>
          </p:cNvPr>
          <p:cNvPicPr preferRelativeResize="0"/>
          <p:nvPr/>
        </p:nvPicPr>
        <p:blipFill rotWithShape="1">
          <a:blip r:embed="rId13">
            <a:alphaModFix/>
          </a:blip>
          <a:srcRect/>
          <a:stretch/>
        </p:blipFill>
        <p:spPr>
          <a:xfrm>
            <a:off x="6065555" y="3741385"/>
            <a:ext cx="394042" cy="394042"/>
          </a:xfrm>
          <a:prstGeom prst="rect">
            <a:avLst/>
          </a:prstGeom>
          <a:noFill/>
          <a:ln>
            <a:noFill/>
          </a:ln>
        </p:spPr>
      </p:pic>
      <p:pic>
        <p:nvPicPr>
          <p:cNvPr id="101" name="Google Shape;2547;p340">
            <a:extLst>
              <a:ext uri="{FF2B5EF4-FFF2-40B4-BE49-F238E27FC236}">
                <a16:creationId xmlns:a16="http://schemas.microsoft.com/office/drawing/2014/main" id="{650E5A64-3046-AF43-B815-D16D35BB80A1}"/>
              </a:ext>
            </a:extLst>
          </p:cNvPr>
          <p:cNvPicPr preferRelativeResize="0"/>
          <p:nvPr/>
        </p:nvPicPr>
        <p:blipFill rotWithShape="1">
          <a:blip r:embed="rId11">
            <a:alphaModFix/>
          </a:blip>
          <a:srcRect/>
          <a:stretch/>
        </p:blipFill>
        <p:spPr>
          <a:xfrm>
            <a:off x="3886920" y="3790568"/>
            <a:ext cx="1346476" cy="327378"/>
          </a:xfrm>
          <a:prstGeom prst="rect">
            <a:avLst/>
          </a:prstGeom>
          <a:noFill/>
          <a:ln>
            <a:noFill/>
          </a:ln>
        </p:spPr>
      </p:pic>
      <p:cxnSp>
        <p:nvCxnSpPr>
          <p:cNvPr id="102" name="Straight Connector 101">
            <a:extLst>
              <a:ext uri="{FF2B5EF4-FFF2-40B4-BE49-F238E27FC236}">
                <a16:creationId xmlns:a16="http://schemas.microsoft.com/office/drawing/2014/main" id="{55D265A0-8F76-5AF7-5C56-206F00887CFC}"/>
              </a:ext>
            </a:extLst>
          </p:cNvPr>
          <p:cNvCxnSpPr>
            <a:cxnSpLocks/>
          </p:cNvCxnSpPr>
          <p:nvPr/>
        </p:nvCxnSpPr>
        <p:spPr>
          <a:xfrm flipH="1" flipV="1">
            <a:off x="201100" y="4205894"/>
            <a:ext cx="11808497" cy="371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F6BAE23-BB9E-2CBC-F70C-F591249ECF8E}"/>
              </a:ext>
            </a:extLst>
          </p:cNvPr>
          <p:cNvCxnSpPr>
            <a:cxnSpLocks/>
          </p:cNvCxnSpPr>
          <p:nvPr/>
        </p:nvCxnSpPr>
        <p:spPr>
          <a:xfrm flipH="1" flipV="1">
            <a:off x="201100" y="4799660"/>
            <a:ext cx="11808497" cy="371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68A3C6B-6474-0AF3-40BC-73E76E3F9A8D}"/>
              </a:ext>
            </a:extLst>
          </p:cNvPr>
          <p:cNvCxnSpPr>
            <a:cxnSpLocks/>
          </p:cNvCxnSpPr>
          <p:nvPr/>
        </p:nvCxnSpPr>
        <p:spPr>
          <a:xfrm flipH="1" flipV="1">
            <a:off x="201100" y="5381551"/>
            <a:ext cx="11808497" cy="371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6" name="Google Shape;2520;p340">
            <a:extLst>
              <a:ext uri="{FF2B5EF4-FFF2-40B4-BE49-F238E27FC236}">
                <a16:creationId xmlns:a16="http://schemas.microsoft.com/office/drawing/2014/main" id="{651DB9AE-AFEB-5B8B-BC86-469F366CB50F}"/>
              </a:ext>
            </a:extLst>
          </p:cNvPr>
          <p:cNvPicPr preferRelativeResize="0"/>
          <p:nvPr/>
        </p:nvPicPr>
        <p:blipFill rotWithShape="1">
          <a:blip r:embed="rId14">
            <a:alphaModFix/>
          </a:blip>
          <a:srcRect/>
          <a:stretch/>
        </p:blipFill>
        <p:spPr>
          <a:xfrm>
            <a:off x="2178491" y="4330581"/>
            <a:ext cx="1468593" cy="365542"/>
          </a:xfrm>
          <a:prstGeom prst="rect">
            <a:avLst/>
          </a:prstGeom>
          <a:noFill/>
          <a:ln>
            <a:noFill/>
          </a:ln>
        </p:spPr>
      </p:pic>
      <p:pic>
        <p:nvPicPr>
          <p:cNvPr id="107" name="Google Shape;2526;p340">
            <a:extLst>
              <a:ext uri="{FF2B5EF4-FFF2-40B4-BE49-F238E27FC236}">
                <a16:creationId xmlns:a16="http://schemas.microsoft.com/office/drawing/2014/main" id="{D77086E3-F393-775F-FD42-35DDBA95A31D}"/>
              </a:ext>
            </a:extLst>
          </p:cNvPr>
          <p:cNvPicPr preferRelativeResize="0"/>
          <p:nvPr/>
        </p:nvPicPr>
        <p:blipFill rotWithShape="1">
          <a:blip r:embed="rId14">
            <a:alphaModFix/>
          </a:blip>
          <a:srcRect/>
          <a:stretch/>
        </p:blipFill>
        <p:spPr>
          <a:xfrm>
            <a:off x="7457030" y="4263978"/>
            <a:ext cx="875073" cy="217797"/>
          </a:xfrm>
          <a:prstGeom prst="rect">
            <a:avLst/>
          </a:prstGeom>
          <a:noFill/>
          <a:ln>
            <a:noFill/>
          </a:ln>
        </p:spPr>
      </p:pic>
      <p:pic>
        <p:nvPicPr>
          <p:cNvPr id="108" name="Google Shape;2527;p340">
            <a:extLst>
              <a:ext uri="{FF2B5EF4-FFF2-40B4-BE49-F238E27FC236}">
                <a16:creationId xmlns:a16="http://schemas.microsoft.com/office/drawing/2014/main" id="{34B1ABC0-2F40-7FC6-5CC1-5F438FBC79A4}"/>
              </a:ext>
            </a:extLst>
          </p:cNvPr>
          <p:cNvPicPr preferRelativeResize="0"/>
          <p:nvPr/>
        </p:nvPicPr>
        <p:blipFill rotWithShape="1">
          <a:blip r:embed="rId14">
            <a:alphaModFix/>
          </a:blip>
          <a:srcRect/>
          <a:stretch/>
        </p:blipFill>
        <p:spPr>
          <a:xfrm>
            <a:off x="10632441" y="4347568"/>
            <a:ext cx="1247215" cy="310417"/>
          </a:xfrm>
          <a:prstGeom prst="rect">
            <a:avLst/>
          </a:prstGeom>
          <a:noFill/>
          <a:ln>
            <a:noFill/>
          </a:ln>
        </p:spPr>
      </p:pic>
      <p:pic>
        <p:nvPicPr>
          <p:cNvPr id="109" name="Google Shape;2529;p340" descr="Dialogue">
            <a:extLst>
              <a:ext uri="{FF2B5EF4-FFF2-40B4-BE49-F238E27FC236}">
                <a16:creationId xmlns:a16="http://schemas.microsoft.com/office/drawing/2014/main" id="{A91540AF-B963-7FA0-12AE-E0C34A05A88B}"/>
              </a:ext>
            </a:extLst>
          </p:cNvPr>
          <p:cNvPicPr preferRelativeResize="0"/>
          <p:nvPr/>
        </p:nvPicPr>
        <p:blipFill rotWithShape="1">
          <a:blip r:embed="rId15">
            <a:alphaModFix/>
          </a:blip>
          <a:srcRect/>
          <a:stretch/>
        </p:blipFill>
        <p:spPr>
          <a:xfrm>
            <a:off x="5662943" y="4367420"/>
            <a:ext cx="1197343" cy="239469"/>
          </a:xfrm>
          <a:prstGeom prst="rect">
            <a:avLst/>
          </a:prstGeom>
          <a:solidFill>
            <a:schemeClr val="dk1"/>
          </a:solidFill>
          <a:ln>
            <a:noFill/>
          </a:ln>
        </p:spPr>
      </p:pic>
      <p:pic>
        <p:nvPicPr>
          <p:cNvPr id="110" name="Google Shape;2536;p340" descr="HYPR Influencer Marketing Platform">
            <a:extLst>
              <a:ext uri="{FF2B5EF4-FFF2-40B4-BE49-F238E27FC236}">
                <a16:creationId xmlns:a16="http://schemas.microsoft.com/office/drawing/2014/main" id="{E96F6530-A009-FDB8-13F9-A2FE9872A35E}"/>
              </a:ext>
            </a:extLst>
          </p:cNvPr>
          <p:cNvPicPr preferRelativeResize="0"/>
          <p:nvPr/>
        </p:nvPicPr>
        <p:blipFill rotWithShape="1">
          <a:blip r:embed="rId16">
            <a:alphaModFix/>
          </a:blip>
          <a:srcRect/>
          <a:stretch/>
        </p:blipFill>
        <p:spPr>
          <a:xfrm>
            <a:off x="7556226" y="4575981"/>
            <a:ext cx="733726" cy="181615"/>
          </a:xfrm>
          <a:prstGeom prst="rect">
            <a:avLst/>
          </a:prstGeom>
          <a:noFill/>
          <a:ln>
            <a:noFill/>
          </a:ln>
        </p:spPr>
      </p:pic>
      <p:pic>
        <p:nvPicPr>
          <p:cNvPr id="111" name="Google Shape;2537;p340" descr="Image result for traackr logo">
            <a:extLst>
              <a:ext uri="{FF2B5EF4-FFF2-40B4-BE49-F238E27FC236}">
                <a16:creationId xmlns:a16="http://schemas.microsoft.com/office/drawing/2014/main" id="{535127EF-9851-0AD2-6C6F-012DF7AE65F4}"/>
              </a:ext>
            </a:extLst>
          </p:cNvPr>
          <p:cNvPicPr preferRelativeResize="0"/>
          <p:nvPr/>
        </p:nvPicPr>
        <p:blipFill rotWithShape="1">
          <a:blip r:embed="rId17">
            <a:alphaModFix/>
          </a:blip>
          <a:srcRect/>
          <a:stretch/>
        </p:blipFill>
        <p:spPr>
          <a:xfrm>
            <a:off x="4030502" y="4393555"/>
            <a:ext cx="1079659" cy="221091"/>
          </a:xfrm>
          <a:prstGeom prst="rect">
            <a:avLst/>
          </a:prstGeom>
          <a:noFill/>
          <a:ln>
            <a:noFill/>
          </a:ln>
        </p:spPr>
      </p:pic>
      <p:pic>
        <p:nvPicPr>
          <p:cNvPr id="114" name="Google Shape;2526;p340">
            <a:extLst>
              <a:ext uri="{FF2B5EF4-FFF2-40B4-BE49-F238E27FC236}">
                <a16:creationId xmlns:a16="http://schemas.microsoft.com/office/drawing/2014/main" id="{0DAF6114-9A03-FC91-A683-AFA69C187100}"/>
              </a:ext>
            </a:extLst>
          </p:cNvPr>
          <p:cNvPicPr preferRelativeResize="0"/>
          <p:nvPr/>
        </p:nvPicPr>
        <p:blipFill rotWithShape="1">
          <a:blip r:embed="rId14">
            <a:alphaModFix/>
          </a:blip>
          <a:srcRect/>
          <a:stretch/>
        </p:blipFill>
        <p:spPr>
          <a:xfrm>
            <a:off x="9141272" y="4263978"/>
            <a:ext cx="875073" cy="217797"/>
          </a:xfrm>
          <a:prstGeom prst="rect">
            <a:avLst/>
          </a:prstGeom>
          <a:noFill/>
          <a:ln>
            <a:noFill/>
          </a:ln>
        </p:spPr>
      </p:pic>
      <p:pic>
        <p:nvPicPr>
          <p:cNvPr id="115" name="Google Shape;2536;p340" descr="HYPR Influencer Marketing Platform">
            <a:extLst>
              <a:ext uri="{FF2B5EF4-FFF2-40B4-BE49-F238E27FC236}">
                <a16:creationId xmlns:a16="http://schemas.microsoft.com/office/drawing/2014/main" id="{2674D295-107B-75B0-1053-29C2B78397AE}"/>
              </a:ext>
            </a:extLst>
          </p:cNvPr>
          <p:cNvPicPr preferRelativeResize="0"/>
          <p:nvPr/>
        </p:nvPicPr>
        <p:blipFill rotWithShape="1">
          <a:blip r:embed="rId16">
            <a:alphaModFix/>
          </a:blip>
          <a:srcRect/>
          <a:stretch/>
        </p:blipFill>
        <p:spPr>
          <a:xfrm>
            <a:off x="9240468" y="4575981"/>
            <a:ext cx="733726" cy="181615"/>
          </a:xfrm>
          <a:prstGeom prst="rect">
            <a:avLst/>
          </a:prstGeom>
          <a:noFill/>
          <a:ln>
            <a:noFill/>
          </a:ln>
        </p:spPr>
      </p:pic>
      <p:pic>
        <p:nvPicPr>
          <p:cNvPr id="116" name="Google Shape;2546;p340">
            <a:extLst>
              <a:ext uri="{FF2B5EF4-FFF2-40B4-BE49-F238E27FC236}">
                <a16:creationId xmlns:a16="http://schemas.microsoft.com/office/drawing/2014/main" id="{ED79400B-FB12-FF41-52EF-D367AD1581BD}"/>
              </a:ext>
            </a:extLst>
          </p:cNvPr>
          <p:cNvPicPr preferRelativeResize="0"/>
          <p:nvPr/>
        </p:nvPicPr>
        <p:blipFill>
          <a:blip r:embed="rId9">
            <a:alphaModFix/>
          </a:blip>
          <a:stretch>
            <a:fillRect/>
          </a:stretch>
        </p:blipFill>
        <p:spPr>
          <a:xfrm>
            <a:off x="10428268" y="4207217"/>
            <a:ext cx="228173" cy="228496"/>
          </a:xfrm>
          <a:prstGeom prst="rect">
            <a:avLst/>
          </a:prstGeom>
          <a:noFill/>
          <a:ln>
            <a:noFill/>
          </a:ln>
        </p:spPr>
      </p:pic>
      <p:pic>
        <p:nvPicPr>
          <p:cNvPr id="117" name="Google Shape;2546;p340">
            <a:extLst>
              <a:ext uri="{FF2B5EF4-FFF2-40B4-BE49-F238E27FC236}">
                <a16:creationId xmlns:a16="http://schemas.microsoft.com/office/drawing/2014/main" id="{1BD68A0E-E5BA-974B-11EB-50DC08C8F3C6}"/>
              </a:ext>
            </a:extLst>
          </p:cNvPr>
          <p:cNvPicPr preferRelativeResize="0"/>
          <p:nvPr/>
        </p:nvPicPr>
        <p:blipFill>
          <a:blip r:embed="rId9">
            <a:alphaModFix/>
          </a:blip>
          <a:stretch>
            <a:fillRect/>
          </a:stretch>
        </p:blipFill>
        <p:spPr>
          <a:xfrm>
            <a:off x="8753848" y="4207217"/>
            <a:ext cx="228173" cy="228496"/>
          </a:xfrm>
          <a:prstGeom prst="rect">
            <a:avLst/>
          </a:prstGeom>
          <a:noFill/>
          <a:ln>
            <a:noFill/>
          </a:ln>
        </p:spPr>
      </p:pic>
      <p:pic>
        <p:nvPicPr>
          <p:cNvPr id="118" name="Google Shape;2546;p340">
            <a:extLst>
              <a:ext uri="{FF2B5EF4-FFF2-40B4-BE49-F238E27FC236}">
                <a16:creationId xmlns:a16="http://schemas.microsoft.com/office/drawing/2014/main" id="{6ED87B76-D373-71C1-C2C9-09434194BCF2}"/>
              </a:ext>
            </a:extLst>
          </p:cNvPr>
          <p:cNvPicPr preferRelativeResize="0"/>
          <p:nvPr/>
        </p:nvPicPr>
        <p:blipFill>
          <a:blip r:embed="rId9">
            <a:alphaModFix/>
          </a:blip>
          <a:stretch>
            <a:fillRect/>
          </a:stretch>
        </p:blipFill>
        <p:spPr>
          <a:xfrm>
            <a:off x="7091302" y="4207217"/>
            <a:ext cx="228173" cy="228496"/>
          </a:xfrm>
          <a:prstGeom prst="rect">
            <a:avLst/>
          </a:prstGeom>
          <a:noFill/>
          <a:ln>
            <a:noFill/>
          </a:ln>
        </p:spPr>
      </p:pic>
      <p:pic>
        <p:nvPicPr>
          <p:cNvPr id="119" name="Google Shape;2546;p340">
            <a:extLst>
              <a:ext uri="{FF2B5EF4-FFF2-40B4-BE49-F238E27FC236}">
                <a16:creationId xmlns:a16="http://schemas.microsoft.com/office/drawing/2014/main" id="{48BCBC21-C5D9-39C0-60F0-CB8576099B1E}"/>
              </a:ext>
            </a:extLst>
          </p:cNvPr>
          <p:cNvPicPr preferRelativeResize="0"/>
          <p:nvPr/>
        </p:nvPicPr>
        <p:blipFill>
          <a:blip r:embed="rId9">
            <a:alphaModFix/>
          </a:blip>
          <a:stretch>
            <a:fillRect/>
          </a:stretch>
        </p:blipFill>
        <p:spPr>
          <a:xfrm>
            <a:off x="5452508" y="4207217"/>
            <a:ext cx="228173" cy="228496"/>
          </a:xfrm>
          <a:prstGeom prst="rect">
            <a:avLst/>
          </a:prstGeom>
          <a:noFill/>
          <a:ln>
            <a:noFill/>
          </a:ln>
        </p:spPr>
      </p:pic>
      <p:pic>
        <p:nvPicPr>
          <p:cNvPr id="120" name="Google Shape;2546;p340">
            <a:extLst>
              <a:ext uri="{FF2B5EF4-FFF2-40B4-BE49-F238E27FC236}">
                <a16:creationId xmlns:a16="http://schemas.microsoft.com/office/drawing/2014/main" id="{619B0B86-F08A-E8F4-CF79-40B7ABB1AA48}"/>
              </a:ext>
            </a:extLst>
          </p:cNvPr>
          <p:cNvPicPr preferRelativeResize="0"/>
          <p:nvPr/>
        </p:nvPicPr>
        <p:blipFill>
          <a:blip r:embed="rId9">
            <a:alphaModFix/>
          </a:blip>
          <a:stretch>
            <a:fillRect/>
          </a:stretch>
        </p:blipFill>
        <p:spPr>
          <a:xfrm>
            <a:off x="3659334" y="4207217"/>
            <a:ext cx="228173" cy="228496"/>
          </a:xfrm>
          <a:prstGeom prst="rect">
            <a:avLst/>
          </a:prstGeom>
          <a:noFill/>
          <a:ln>
            <a:noFill/>
          </a:ln>
        </p:spPr>
      </p:pic>
      <p:pic>
        <p:nvPicPr>
          <p:cNvPr id="121" name="Google Shape;2546;p340">
            <a:extLst>
              <a:ext uri="{FF2B5EF4-FFF2-40B4-BE49-F238E27FC236}">
                <a16:creationId xmlns:a16="http://schemas.microsoft.com/office/drawing/2014/main" id="{A2C417C5-F863-9428-FF43-3956173F12C4}"/>
              </a:ext>
            </a:extLst>
          </p:cNvPr>
          <p:cNvPicPr preferRelativeResize="0"/>
          <p:nvPr/>
        </p:nvPicPr>
        <p:blipFill>
          <a:blip r:embed="rId9">
            <a:alphaModFix/>
          </a:blip>
          <a:stretch>
            <a:fillRect/>
          </a:stretch>
        </p:blipFill>
        <p:spPr>
          <a:xfrm>
            <a:off x="1937412" y="4207217"/>
            <a:ext cx="228173" cy="228496"/>
          </a:xfrm>
          <a:prstGeom prst="rect">
            <a:avLst/>
          </a:prstGeom>
          <a:noFill/>
          <a:ln>
            <a:noFill/>
          </a:ln>
        </p:spPr>
      </p:pic>
      <p:pic>
        <p:nvPicPr>
          <p:cNvPr id="122" name="Google Shape;2522;p340">
            <a:extLst>
              <a:ext uri="{FF2B5EF4-FFF2-40B4-BE49-F238E27FC236}">
                <a16:creationId xmlns:a16="http://schemas.microsoft.com/office/drawing/2014/main" id="{6C4FE0E2-89F1-9183-650B-3B33077AD6A0}"/>
              </a:ext>
            </a:extLst>
          </p:cNvPr>
          <p:cNvPicPr preferRelativeResize="0"/>
          <p:nvPr/>
        </p:nvPicPr>
        <p:blipFill rotWithShape="1">
          <a:blip r:embed="rId8">
            <a:alphaModFix/>
          </a:blip>
          <a:srcRect/>
          <a:stretch/>
        </p:blipFill>
        <p:spPr>
          <a:xfrm>
            <a:off x="2136925" y="4987477"/>
            <a:ext cx="1228168" cy="239820"/>
          </a:xfrm>
          <a:prstGeom prst="rect">
            <a:avLst/>
          </a:prstGeom>
          <a:noFill/>
          <a:ln>
            <a:noFill/>
          </a:ln>
        </p:spPr>
      </p:pic>
      <p:pic>
        <p:nvPicPr>
          <p:cNvPr id="123" name="Google Shape;2530;p340" descr="mikmak.tv">
            <a:extLst>
              <a:ext uri="{FF2B5EF4-FFF2-40B4-BE49-F238E27FC236}">
                <a16:creationId xmlns:a16="http://schemas.microsoft.com/office/drawing/2014/main" id="{2D6CB469-EE4D-D65F-B312-5E302F8419D7}"/>
              </a:ext>
            </a:extLst>
          </p:cNvPr>
          <p:cNvPicPr preferRelativeResize="0"/>
          <p:nvPr/>
        </p:nvPicPr>
        <p:blipFill rotWithShape="1">
          <a:blip r:embed="rId18">
            <a:alphaModFix/>
          </a:blip>
          <a:srcRect/>
          <a:stretch/>
        </p:blipFill>
        <p:spPr>
          <a:xfrm>
            <a:off x="5691287" y="4866455"/>
            <a:ext cx="1138788" cy="473906"/>
          </a:xfrm>
          <a:prstGeom prst="rect">
            <a:avLst/>
          </a:prstGeom>
          <a:noFill/>
          <a:ln>
            <a:noFill/>
          </a:ln>
        </p:spPr>
      </p:pic>
      <p:pic>
        <p:nvPicPr>
          <p:cNvPr id="124" name="Google Shape;2533;p340">
            <a:extLst>
              <a:ext uri="{FF2B5EF4-FFF2-40B4-BE49-F238E27FC236}">
                <a16:creationId xmlns:a16="http://schemas.microsoft.com/office/drawing/2014/main" id="{C4866E38-3432-E17E-0404-8AB2C524CC71}"/>
              </a:ext>
            </a:extLst>
          </p:cNvPr>
          <p:cNvPicPr preferRelativeResize="0"/>
          <p:nvPr/>
        </p:nvPicPr>
        <p:blipFill rotWithShape="1">
          <a:blip r:embed="rId8">
            <a:alphaModFix/>
          </a:blip>
          <a:srcRect/>
          <a:stretch/>
        </p:blipFill>
        <p:spPr>
          <a:xfrm>
            <a:off x="10656441" y="4983498"/>
            <a:ext cx="1228168" cy="239820"/>
          </a:xfrm>
          <a:prstGeom prst="rect">
            <a:avLst/>
          </a:prstGeom>
          <a:noFill/>
          <a:ln>
            <a:noFill/>
          </a:ln>
        </p:spPr>
      </p:pic>
      <p:pic>
        <p:nvPicPr>
          <p:cNvPr id="125" name="Google Shape;2534;p340" descr="mikmak.tv">
            <a:extLst>
              <a:ext uri="{FF2B5EF4-FFF2-40B4-BE49-F238E27FC236}">
                <a16:creationId xmlns:a16="http://schemas.microsoft.com/office/drawing/2014/main" id="{7E73149E-EC07-7133-0E6A-7CF825E551F6}"/>
              </a:ext>
            </a:extLst>
          </p:cNvPr>
          <p:cNvPicPr preferRelativeResize="0"/>
          <p:nvPr/>
        </p:nvPicPr>
        <p:blipFill rotWithShape="1">
          <a:blip r:embed="rId18">
            <a:alphaModFix/>
          </a:blip>
          <a:srcRect/>
          <a:stretch/>
        </p:blipFill>
        <p:spPr>
          <a:xfrm>
            <a:off x="8995212" y="4861867"/>
            <a:ext cx="1138788" cy="473906"/>
          </a:xfrm>
          <a:prstGeom prst="rect">
            <a:avLst/>
          </a:prstGeom>
          <a:noFill/>
          <a:ln>
            <a:noFill/>
          </a:ln>
        </p:spPr>
      </p:pic>
      <p:pic>
        <p:nvPicPr>
          <p:cNvPr id="126" name="Google Shape;2539;p340" descr="Image result for pinterest shopping logo">
            <a:extLst>
              <a:ext uri="{FF2B5EF4-FFF2-40B4-BE49-F238E27FC236}">
                <a16:creationId xmlns:a16="http://schemas.microsoft.com/office/drawing/2014/main" id="{3DC72494-F217-B0BA-E3D3-B599F3E1B1D5}"/>
              </a:ext>
            </a:extLst>
          </p:cNvPr>
          <p:cNvPicPr preferRelativeResize="0"/>
          <p:nvPr/>
        </p:nvPicPr>
        <p:blipFill rotWithShape="1">
          <a:blip r:embed="rId19">
            <a:alphaModFix/>
          </a:blip>
          <a:srcRect/>
          <a:stretch/>
        </p:blipFill>
        <p:spPr>
          <a:xfrm>
            <a:off x="4148572" y="4888726"/>
            <a:ext cx="736584" cy="414328"/>
          </a:xfrm>
          <a:prstGeom prst="rect">
            <a:avLst/>
          </a:prstGeom>
          <a:noFill/>
          <a:ln>
            <a:noFill/>
          </a:ln>
        </p:spPr>
      </p:pic>
      <p:pic>
        <p:nvPicPr>
          <p:cNvPr id="129" name="Google Shape;2532;p340">
            <a:extLst>
              <a:ext uri="{FF2B5EF4-FFF2-40B4-BE49-F238E27FC236}">
                <a16:creationId xmlns:a16="http://schemas.microsoft.com/office/drawing/2014/main" id="{1FE477A4-5B6D-6AD3-1DD1-91417C78F999}"/>
              </a:ext>
            </a:extLst>
          </p:cNvPr>
          <p:cNvPicPr preferRelativeResize="0"/>
          <p:nvPr/>
        </p:nvPicPr>
        <p:blipFill rotWithShape="1">
          <a:blip r:embed="rId8">
            <a:alphaModFix/>
          </a:blip>
          <a:srcRect/>
          <a:stretch/>
        </p:blipFill>
        <p:spPr>
          <a:xfrm>
            <a:off x="10676457" y="5528185"/>
            <a:ext cx="1203198" cy="234945"/>
          </a:xfrm>
          <a:prstGeom prst="rect">
            <a:avLst/>
          </a:prstGeom>
          <a:noFill/>
          <a:ln>
            <a:noFill/>
          </a:ln>
        </p:spPr>
      </p:pic>
      <p:pic>
        <p:nvPicPr>
          <p:cNvPr id="130" name="Google Shape;2538;p340" descr="Image result for vidmob logo">
            <a:extLst>
              <a:ext uri="{FF2B5EF4-FFF2-40B4-BE49-F238E27FC236}">
                <a16:creationId xmlns:a16="http://schemas.microsoft.com/office/drawing/2014/main" id="{F228D4C4-C101-A36B-9F0F-5F8E0EDBF3B5}"/>
              </a:ext>
            </a:extLst>
          </p:cNvPr>
          <p:cNvPicPr preferRelativeResize="0"/>
          <p:nvPr/>
        </p:nvPicPr>
        <p:blipFill rotWithShape="1">
          <a:blip r:embed="rId20">
            <a:alphaModFix/>
          </a:blip>
          <a:srcRect/>
          <a:stretch/>
        </p:blipFill>
        <p:spPr>
          <a:xfrm>
            <a:off x="3895443" y="5523719"/>
            <a:ext cx="1278528" cy="277203"/>
          </a:xfrm>
          <a:prstGeom prst="rect">
            <a:avLst/>
          </a:prstGeom>
          <a:noFill/>
          <a:ln>
            <a:noFill/>
          </a:ln>
        </p:spPr>
      </p:pic>
      <p:pic>
        <p:nvPicPr>
          <p:cNvPr id="132" name="Google Shape;2559;p340">
            <a:extLst>
              <a:ext uri="{FF2B5EF4-FFF2-40B4-BE49-F238E27FC236}">
                <a16:creationId xmlns:a16="http://schemas.microsoft.com/office/drawing/2014/main" id="{779FFF51-EE59-8918-CDFE-8A117112B21C}"/>
              </a:ext>
            </a:extLst>
          </p:cNvPr>
          <p:cNvPicPr preferRelativeResize="0"/>
          <p:nvPr/>
        </p:nvPicPr>
        <p:blipFill rotWithShape="1">
          <a:blip r:embed="rId8">
            <a:alphaModFix/>
          </a:blip>
          <a:srcRect/>
          <a:stretch/>
        </p:blipFill>
        <p:spPr>
          <a:xfrm>
            <a:off x="8965291" y="5511423"/>
            <a:ext cx="1203198" cy="234945"/>
          </a:xfrm>
          <a:prstGeom prst="rect">
            <a:avLst/>
          </a:prstGeom>
          <a:noFill/>
          <a:ln>
            <a:noFill/>
          </a:ln>
        </p:spPr>
      </p:pic>
      <p:pic>
        <p:nvPicPr>
          <p:cNvPr id="23" name="Picture 22" descr="Logo&#10;&#10;Description automatically generated">
            <a:extLst>
              <a:ext uri="{FF2B5EF4-FFF2-40B4-BE49-F238E27FC236}">
                <a16:creationId xmlns:a16="http://schemas.microsoft.com/office/drawing/2014/main" id="{95AC47B8-0114-CCAA-E04C-E7E9469D5EA2}"/>
              </a:ext>
            </a:extLst>
          </p:cNvPr>
          <p:cNvPicPr>
            <a:picLocks noChangeAspect="1"/>
          </p:cNvPicPr>
          <p:nvPr/>
        </p:nvPicPr>
        <p:blipFill>
          <a:blip r:embed="rId21"/>
          <a:stretch>
            <a:fillRect/>
          </a:stretch>
        </p:blipFill>
        <p:spPr>
          <a:xfrm>
            <a:off x="2359509" y="1905232"/>
            <a:ext cx="775138" cy="338488"/>
          </a:xfrm>
          <a:prstGeom prst="rect">
            <a:avLst/>
          </a:prstGeom>
        </p:spPr>
      </p:pic>
      <p:pic>
        <p:nvPicPr>
          <p:cNvPr id="24" name="Picture 23" descr="Logo&#10;&#10;Description automatically generated">
            <a:extLst>
              <a:ext uri="{FF2B5EF4-FFF2-40B4-BE49-F238E27FC236}">
                <a16:creationId xmlns:a16="http://schemas.microsoft.com/office/drawing/2014/main" id="{DB5DA813-F154-29AD-E777-10EA37DE5E45}"/>
              </a:ext>
            </a:extLst>
          </p:cNvPr>
          <p:cNvPicPr>
            <a:picLocks noChangeAspect="1"/>
          </p:cNvPicPr>
          <p:nvPr/>
        </p:nvPicPr>
        <p:blipFill>
          <a:blip r:embed="rId21"/>
          <a:stretch>
            <a:fillRect/>
          </a:stretch>
        </p:blipFill>
        <p:spPr>
          <a:xfrm>
            <a:off x="2340197" y="2535741"/>
            <a:ext cx="775138" cy="338488"/>
          </a:xfrm>
          <a:prstGeom prst="rect">
            <a:avLst/>
          </a:prstGeom>
        </p:spPr>
      </p:pic>
      <p:pic>
        <p:nvPicPr>
          <p:cNvPr id="25" name="Picture 24" descr="Logo&#10;&#10;Description automatically generated">
            <a:extLst>
              <a:ext uri="{FF2B5EF4-FFF2-40B4-BE49-F238E27FC236}">
                <a16:creationId xmlns:a16="http://schemas.microsoft.com/office/drawing/2014/main" id="{5DACBD33-0BE2-CE58-CF00-49EB59BDEC71}"/>
              </a:ext>
            </a:extLst>
          </p:cNvPr>
          <p:cNvPicPr>
            <a:picLocks noChangeAspect="1"/>
          </p:cNvPicPr>
          <p:nvPr/>
        </p:nvPicPr>
        <p:blipFill>
          <a:blip r:embed="rId21"/>
          <a:stretch>
            <a:fillRect/>
          </a:stretch>
        </p:blipFill>
        <p:spPr>
          <a:xfrm>
            <a:off x="2348013" y="3163751"/>
            <a:ext cx="775138" cy="338488"/>
          </a:xfrm>
          <a:prstGeom prst="rect">
            <a:avLst/>
          </a:prstGeom>
        </p:spPr>
      </p:pic>
      <p:pic>
        <p:nvPicPr>
          <p:cNvPr id="26" name="Picture 25" descr="Logo&#10;&#10;Description automatically generated">
            <a:extLst>
              <a:ext uri="{FF2B5EF4-FFF2-40B4-BE49-F238E27FC236}">
                <a16:creationId xmlns:a16="http://schemas.microsoft.com/office/drawing/2014/main" id="{53CBD0BC-70BB-AD59-80C3-381C7D0A524A}"/>
              </a:ext>
            </a:extLst>
          </p:cNvPr>
          <p:cNvPicPr>
            <a:picLocks noChangeAspect="1"/>
          </p:cNvPicPr>
          <p:nvPr/>
        </p:nvPicPr>
        <p:blipFill>
          <a:blip r:embed="rId21"/>
          <a:stretch>
            <a:fillRect/>
          </a:stretch>
        </p:blipFill>
        <p:spPr>
          <a:xfrm>
            <a:off x="4156891" y="1924797"/>
            <a:ext cx="775138" cy="338488"/>
          </a:xfrm>
          <a:prstGeom prst="rect">
            <a:avLst/>
          </a:prstGeom>
        </p:spPr>
      </p:pic>
      <p:pic>
        <p:nvPicPr>
          <p:cNvPr id="27" name="Picture 26" descr="Logo&#10;&#10;Description automatically generated">
            <a:extLst>
              <a:ext uri="{FF2B5EF4-FFF2-40B4-BE49-F238E27FC236}">
                <a16:creationId xmlns:a16="http://schemas.microsoft.com/office/drawing/2014/main" id="{2B57A961-014E-DFA9-9F54-B3854C3A0FF5}"/>
              </a:ext>
            </a:extLst>
          </p:cNvPr>
          <p:cNvPicPr>
            <a:picLocks noChangeAspect="1"/>
          </p:cNvPicPr>
          <p:nvPr/>
        </p:nvPicPr>
        <p:blipFill>
          <a:blip r:embed="rId21"/>
          <a:stretch>
            <a:fillRect/>
          </a:stretch>
        </p:blipFill>
        <p:spPr>
          <a:xfrm>
            <a:off x="4137579" y="2555306"/>
            <a:ext cx="775138" cy="338488"/>
          </a:xfrm>
          <a:prstGeom prst="rect">
            <a:avLst/>
          </a:prstGeom>
        </p:spPr>
      </p:pic>
      <p:pic>
        <p:nvPicPr>
          <p:cNvPr id="71" name="Picture 70" descr="Logo&#10;&#10;Description automatically generated">
            <a:extLst>
              <a:ext uri="{FF2B5EF4-FFF2-40B4-BE49-F238E27FC236}">
                <a16:creationId xmlns:a16="http://schemas.microsoft.com/office/drawing/2014/main" id="{30B7FE11-B9F7-9C42-DA61-7FA94EA1BE19}"/>
              </a:ext>
            </a:extLst>
          </p:cNvPr>
          <p:cNvPicPr>
            <a:picLocks noChangeAspect="1"/>
          </p:cNvPicPr>
          <p:nvPr/>
        </p:nvPicPr>
        <p:blipFill>
          <a:blip r:embed="rId21"/>
          <a:stretch>
            <a:fillRect/>
          </a:stretch>
        </p:blipFill>
        <p:spPr>
          <a:xfrm>
            <a:off x="4145395" y="3183316"/>
            <a:ext cx="775138" cy="338488"/>
          </a:xfrm>
          <a:prstGeom prst="rect">
            <a:avLst/>
          </a:prstGeom>
        </p:spPr>
      </p:pic>
      <p:pic>
        <p:nvPicPr>
          <p:cNvPr id="112" name="Picture 111" descr="Logo&#10;&#10;Description automatically generated">
            <a:extLst>
              <a:ext uri="{FF2B5EF4-FFF2-40B4-BE49-F238E27FC236}">
                <a16:creationId xmlns:a16="http://schemas.microsoft.com/office/drawing/2014/main" id="{39813BF8-6099-F8A1-512E-9A343B346C94}"/>
              </a:ext>
            </a:extLst>
          </p:cNvPr>
          <p:cNvPicPr>
            <a:picLocks noChangeAspect="1"/>
          </p:cNvPicPr>
          <p:nvPr/>
        </p:nvPicPr>
        <p:blipFill>
          <a:blip r:embed="rId21"/>
          <a:stretch>
            <a:fillRect/>
          </a:stretch>
        </p:blipFill>
        <p:spPr>
          <a:xfrm>
            <a:off x="7534154" y="1924797"/>
            <a:ext cx="775138" cy="338488"/>
          </a:xfrm>
          <a:prstGeom prst="rect">
            <a:avLst/>
          </a:prstGeom>
        </p:spPr>
      </p:pic>
      <p:pic>
        <p:nvPicPr>
          <p:cNvPr id="113" name="Picture 112" descr="Logo&#10;&#10;Description automatically generated">
            <a:extLst>
              <a:ext uri="{FF2B5EF4-FFF2-40B4-BE49-F238E27FC236}">
                <a16:creationId xmlns:a16="http://schemas.microsoft.com/office/drawing/2014/main" id="{5DD32332-A5E0-1492-DD34-CC16CD5F10F9}"/>
              </a:ext>
            </a:extLst>
          </p:cNvPr>
          <p:cNvPicPr>
            <a:picLocks noChangeAspect="1"/>
          </p:cNvPicPr>
          <p:nvPr/>
        </p:nvPicPr>
        <p:blipFill>
          <a:blip r:embed="rId21"/>
          <a:stretch>
            <a:fillRect/>
          </a:stretch>
        </p:blipFill>
        <p:spPr>
          <a:xfrm>
            <a:off x="7514842" y="2555306"/>
            <a:ext cx="775138" cy="338488"/>
          </a:xfrm>
          <a:prstGeom prst="rect">
            <a:avLst/>
          </a:prstGeom>
        </p:spPr>
      </p:pic>
      <p:pic>
        <p:nvPicPr>
          <p:cNvPr id="134" name="Picture 133" descr="Logo&#10;&#10;Description automatically generated">
            <a:extLst>
              <a:ext uri="{FF2B5EF4-FFF2-40B4-BE49-F238E27FC236}">
                <a16:creationId xmlns:a16="http://schemas.microsoft.com/office/drawing/2014/main" id="{BC4DC6F1-BE57-7FBF-0485-7FD931C29A9C}"/>
              </a:ext>
            </a:extLst>
          </p:cNvPr>
          <p:cNvPicPr>
            <a:picLocks noChangeAspect="1"/>
          </p:cNvPicPr>
          <p:nvPr/>
        </p:nvPicPr>
        <p:blipFill>
          <a:blip r:embed="rId21"/>
          <a:stretch>
            <a:fillRect/>
          </a:stretch>
        </p:blipFill>
        <p:spPr>
          <a:xfrm>
            <a:off x="7522658" y="3183316"/>
            <a:ext cx="775138" cy="338488"/>
          </a:xfrm>
          <a:prstGeom prst="rect">
            <a:avLst/>
          </a:prstGeom>
        </p:spPr>
      </p:pic>
      <p:pic>
        <p:nvPicPr>
          <p:cNvPr id="135" name="Picture 134" descr="Logo&#10;&#10;Description automatically generated">
            <a:extLst>
              <a:ext uri="{FF2B5EF4-FFF2-40B4-BE49-F238E27FC236}">
                <a16:creationId xmlns:a16="http://schemas.microsoft.com/office/drawing/2014/main" id="{E8ADC9BB-A113-DC30-4F7B-259499877CE0}"/>
              </a:ext>
            </a:extLst>
          </p:cNvPr>
          <p:cNvPicPr>
            <a:picLocks noChangeAspect="1"/>
          </p:cNvPicPr>
          <p:nvPr/>
        </p:nvPicPr>
        <p:blipFill>
          <a:blip r:embed="rId21"/>
          <a:stretch>
            <a:fillRect/>
          </a:stretch>
        </p:blipFill>
        <p:spPr>
          <a:xfrm>
            <a:off x="9131069" y="1919706"/>
            <a:ext cx="775138" cy="338488"/>
          </a:xfrm>
          <a:prstGeom prst="rect">
            <a:avLst/>
          </a:prstGeom>
        </p:spPr>
      </p:pic>
      <p:pic>
        <p:nvPicPr>
          <p:cNvPr id="136" name="Picture 135" descr="Logo&#10;&#10;Description automatically generated">
            <a:extLst>
              <a:ext uri="{FF2B5EF4-FFF2-40B4-BE49-F238E27FC236}">
                <a16:creationId xmlns:a16="http://schemas.microsoft.com/office/drawing/2014/main" id="{1730D168-BE1C-C38E-FF52-895711D8788C}"/>
              </a:ext>
            </a:extLst>
          </p:cNvPr>
          <p:cNvPicPr>
            <a:picLocks noChangeAspect="1"/>
          </p:cNvPicPr>
          <p:nvPr/>
        </p:nvPicPr>
        <p:blipFill>
          <a:blip r:embed="rId21"/>
          <a:stretch>
            <a:fillRect/>
          </a:stretch>
        </p:blipFill>
        <p:spPr>
          <a:xfrm>
            <a:off x="5830931" y="1904689"/>
            <a:ext cx="775138" cy="338488"/>
          </a:xfrm>
          <a:prstGeom prst="rect">
            <a:avLst/>
          </a:prstGeom>
        </p:spPr>
      </p:pic>
      <p:pic>
        <p:nvPicPr>
          <p:cNvPr id="137" name="Picture 136" descr="Logo&#10;&#10;Description automatically generated">
            <a:extLst>
              <a:ext uri="{FF2B5EF4-FFF2-40B4-BE49-F238E27FC236}">
                <a16:creationId xmlns:a16="http://schemas.microsoft.com/office/drawing/2014/main" id="{01636A2F-3B01-11B5-3C6C-4A8F0BFBF707}"/>
              </a:ext>
            </a:extLst>
          </p:cNvPr>
          <p:cNvPicPr>
            <a:picLocks noChangeAspect="1"/>
          </p:cNvPicPr>
          <p:nvPr/>
        </p:nvPicPr>
        <p:blipFill>
          <a:blip r:embed="rId21"/>
          <a:stretch>
            <a:fillRect/>
          </a:stretch>
        </p:blipFill>
        <p:spPr>
          <a:xfrm>
            <a:off x="5819435" y="3163208"/>
            <a:ext cx="775138" cy="338488"/>
          </a:xfrm>
          <a:prstGeom prst="rect">
            <a:avLst/>
          </a:prstGeom>
        </p:spPr>
      </p:pic>
      <p:pic>
        <p:nvPicPr>
          <p:cNvPr id="138" name="Picture 137" descr="Logo&#10;&#10;Description automatically generated">
            <a:extLst>
              <a:ext uri="{FF2B5EF4-FFF2-40B4-BE49-F238E27FC236}">
                <a16:creationId xmlns:a16="http://schemas.microsoft.com/office/drawing/2014/main" id="{EF8CFF06-2D1C-CC1C-F9CB-5389098832CE}"/>
              </a:ext>
            </a:extLst>
          </p:cNvPr>
          <p:cNvPicPr>
            <a:picLocks noChangeAspect="1"/>
          </p:cNvPicPr>
          <p:nvPr/>
        </p:nvPicPr>
        <p:blipFill>
          <a:blip r:embed="rId21"/>
          <a:stretch>
            <a:fillRect/>
          </a:stretch>
        </p:blipFill>
        <p:spPr>
          <a:xfrm>
            <a:off x="10880005" y="1944541"/>
            <a:ext cx="775138" cy="338488"/>
          </a:xfrm>
          <a:prstGeom prst="rect">
            <a:avLst/>
          </a:prstGeom>
        </p:spPr>
      </p:pic>
      <p:pic>
        <p:nvPicPr>
          <p:cNvPr id="139" name="Picture 138" descr="Logo&#10;&#10;Description automatically generated">
            <a:extLst>
              <a:ext uri="{FF2B5EF4-FFF2-40B4-BE49-F238E27FC236}">
                <a16:creationId xmlns:a16="http://schemas.microsoft.com/office/drawing/2014/main" id="{54509A9A-AC71-F1A9-EA84-12E44E8CB1F9}"/>
              </a:ext>
            </a:extLst>
          </p:cNvPr>
          <p:cNvPicPr>
            <a:picLocks noChangeAspect="1"/>
          </p:cNvPicPr>
          <p:nvPr/>
        </p:nvPicPr>
        <p:blipFill>
          <a:blip r:embed="rId21"/>
          <a:stretch>
            <a:fillRect/>
          </a:stretch>
        </p:blipFill>
        <p:spPr>
          <a:xfrm>
            <a:off x="10860693" y="2575050"/>
            <a:ext cx="775138" cy="338488"/>
          </a:xfrm>
          <a:prstGeom prst="rect">
            <a:avLst/>
          </a:prstGeom>
        </p:spPr>
      </p:pic>
    </p:spTree>
    <p:extLst>
      <p:ext uri="{BB962C8B-B14F-4D97-AF65-F5344CB8AC3E}">
        <p14:creationId xmlns:p14="http://schemas.microsoft.com/office/powerpoint/2010/main" val="228452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E2F8B687-4820-05A8-9992-91A6FCD9C665}"/>
              </a:ext>
            </a:extLst>
          </p:cNvPr>
          <p:cNvPicPr>
            <a:picLocks noChangeAspect="1"/>
          </p:cNvPicPr>
          <p:nvPr/>
        </p:nvPicPr>
        <p:blipFill>
          <a:blip r:embed="rId4">
            <a:alphaModFix amt="63000"/>
          </a:blip>
          <a:stretch>
            <a:fillRect/>
          </a:stretch>
        </p:blipFill>
        <p:spPr>
          <a:xfrm rot="8921065">
            <a:off x="8018596" y="-1334548"/>
            <a:ext cx="3828484" cy="3497173"/>
          </a:xfrm>
          <a:prstGeom prst="rect">
            <a:avLst/>
          </a:prstGeom>
        </p:spPr>
      </p:pic>
      <p:sp>
        <p:nvSpPr>
          <p:cNvPr id="169" name="Google Shape;1747;p202">
            <a:extLst>
              <a:ext uri="{FF2B5EF4-FFF2-40B4-BE49-F238E27FC236}">
                <a16:creationId xmlns:a16="http://schemas.microsoft.com/office/drawing/2014/main" id="{FE02B4E5-9AF5-E058-1286-8FD9244C417E}"/>
              </a:ext>
            </a:extLst>
          </p:cNvPr>
          <p:cNvSpPr txBox="1">
            <a:spLocks/>
          </p:cNvSpPr>
          <p:nvPr/>
        </p:nvSpPr>
        <p:spPr>
          <a:xfrm>
            <a:off x="485421" y="281434"/>
            <a:ext cx="12192000" cy="648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Arial"/>
              <a:buNone/>
              <a:defRPr sz="272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9pPr>
          </a:lstStyle>
          <a:p>
            <a:r>
              <a:rPr lang="en-US" sz="2500">
                <a:solidFill>
                  <a:schemeClr val="dk1"/>
                </a:solidFill>
                <a:latin typeface="+mj-lt"/>
                <a:sym typeface="Nunito Sans"/>
              </a:rPr>
              <a:t>SOCIAL </a:t>
            </a:r>
            <a:r>
              <a:rPr lang="en-US" sz="2500" dirty="0">
                <a:solidFill>
                  <a:schemeClr val="dk1"/>
                </a:solidFill>
                <a:latin typeface="+mj-lt"/>
                <a:sym typeface="Nunito Sans"/>
              </a:rPr>
              <a:t>STACK – GLOBAL BRAND</a:t>
            </a:r>
            <a:endParaRPr lang="en-US" sz="2500" dirty="0">
              <a:latin typeface="+mj-lt"/>
            </a:endParaRPr>
          </a:p>
        </p:txBody>
      </p:sp>
      <p:grpSp>
        <p:nvGrpSpPr>
          <p:cNvPr id="96" name="Group 95">
            <a:extLst>
              <a:ext uri="{FF2B5EF4-FFF2-40B4-BE49-F238E27FC236}">
                <a16:creationId xmlns:a16="http://schemas.microsoft.com/office/drawing/2014/main" id="{4BCE3ED7-7789-F346-6501-AA7958225DF3}"/>
              </a:ext>
            </a:extLst>
          </p:cNvPr>
          <p:cNvGrpSpPr/>
          <p:nvPr/>
        </p:nvGrpSpPr>
        <p:grpSpPr>
          <a:xfrm>
            <a:off x="64320" y="1091776"/>
            <a:ext cx="12190255" cy="5395551"/>
            <a:chOff x="64320" y="1091776"/>
            <a:chExt cx="12190255" cy="5395551"/>
          </a:xfrm>
        </p:grpSpPr>
        <p:pic>
          <p:nvPicPr>
            <p:cNvPr id="58" name="Picture 57">
              <a:extLst>
                <a:ext uri="{FF2B5EF4-FFF2-40B4-BE49-F238E27FC236}">
                  <a16:creationId xmlns:a16="http://schemas.microsoft.com/office/drawing/2014/main" id="{B2884887-4EA3-D9C2-7B07-00C62734B42A}"/>
                </a:ext>
              </a:extLst>
            </p:cNvPr>
            <p:cNvPicPr>
              <a:picLocks noChangeAspect="1"/>
            </p:cNvPicPr>
            <p:nvPr/>
          </p:nvPicPr>
          <p:blipFill>
            <a:blip r:embed="rId5"/>
            <a:stretch>
              <a:fillRect/>
            </a:stretch>
          </p:blipFill>
          <p:spPr>
            <a:xfrm>
              <a:off x="7516206" y="2673151"/>
              <a:ext cx="801678" cy="801678"/>
            </a:xfrm>
            <a:prstGeom prst="rect">
              <a:avLst/>
            </a:prstGeom>
          </p:spPr>
        </p:pic>
        <p:sp>
          <p:nvSpPr>
            <p:cNvPr id="4" name="Rounded Rectangle 3">
              <a:extLst>
                <a:ext uri="{FF2B5EF4-FFF2-40B4-BE49-F238E27FC236}">
                  <a16:creationId xmlns:a16="http://schemas.microsoft.com/office/drawing/2014/main" id="{0D23736E-BAD0-06E1-9483-FA3E78C10FCE}"/>
                </a:ext>
              </a:extLst>
            </p:cNvPr>
            <p:cNvSpPr/>
            <p:nvPr/>
          </p:nvSpPr>
          <p:spPr>
            <a:xfrm>
              <a:off x="94965" y="1091776"/>
              <a:ext cx="865112" cy="866168"/>
            </a:xfrm>
            <a:prstGeom prst="roundRect">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900" b="1" dirty="0">
                  <a:solidFill>
                    <a:srgbClr val="000000"/>
                  </a:solidFill>
                  <a:effectLst/>
                  <a:latin typeface="+mj-lt"/>
                </a:rPr>
                <a:t>Functional area</a:t>
              </a:r>
            </a:p>
          </p:txBody>
        </p:sp>
        <p:sp>
          <p:nvSpPr>
            <p:cNvPr id="5" name="Rounded Rectangle 4">
              <a:extLst>
                <a:ext uri="{FF2B5EF4-FFF2-40B4-BE49-F238E27FC236}">
                  <a16:creationId xmlns:a16="http://schemas.microsoft.com/office/drawing/2014/main" id="{F753C64F-97F8-B1B6-0F81-4EA2CD2CE53A}"/>
                </a:ext>
              </a:extLst>
            </p:cNvPr>
            <p:cNvSpPr/>
            <p:nvPr/>
          </p:nvSpPr>
          <p:spPr>
            <a:xfrm>
              <a:off x="94966" y="2041072"/>
              <a:ext cx="865111" cy="2342816"/>
            </a:xfrm>
            <a:prstGeom prst="roundRect">
              <a:avLst>
                <a:gd name="adj" fmla="val 6970"/>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900" b="1" dirty="0">
                  <a:solidFill>
                    <a:srgbClr val="000000"/>
                  </a:solidFill>
                  <a:effectLst/>
                  <a:latin typeface="+mj-lt"/>
                </a:rPr>
                <a:t>Approved vendor</a:t>
              </a:r>
            </a:p>
            <a:p>
              <a:pPr algn="ctr"/>
              <a:endParaRPr lang="en-SG" sz="900" b="1" dirty="0">
                <a:solidFill>
                  <a:srgbClr val="000000"/>
                </a:solidFill>
                <a:effectLst/>
                <a:latin typeface="+mj-lt"/>
              </a:endParaRPr>
            </a:p>
          </p:txBody>
        </p:sp>
        <p:sp>
          <p:nvSpPr>
            <p:cNvPr id="6" name="Rounded Rectangle 5">
              <a:extLst>
                <a:ext uri="{FF2B5EF4-FFF2-40B4-BE49-F238E27FC236}">
                  <a16:creationId xmlns:a16="http://schemas.microsoft.com/office/drawing/2014/main" id="{EDB6D0B3-418F-CA27-505D-98423C15D93B}"/>
                </a:ext>
              </a:extLst>
            </p:cNvPr>
            <p:cNvSpPr/>
            <p:nvPr/>
          </p:nvSpPr>
          <p:spPr>
            <a:xfrm>
              <a:off x="1014607" y="1099091"/>
              <a:ext cx="850415"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900" b="1" dirty="0">
                  <a:solidFill>
                    <a:srgbClr val="000000"/>
                  </a:solidFill>
                  <a:effectLst/>
                  <a:latin typeface="+mj-lt"/>
                </a:rPr>
                <a:t>Listen</a:t>
              </a:r>
            </a:p>
          </p:txBody>
        </p:sp>
        <p:sp>
          <p:nvSpPr>
            <p:cNvPr id="7" name="Rounded Rectangle 6">
              <a:extLst>
                <a:ext uri="{FF2B5EF4-FFF2-40B4-BE49-F238E27FC236}">
                  <a16:creationId xmlns:a16="http://schemas.microsoft.com/office/drawing/2014/main" id="{87651424-7D5E-0111-6CB8-1BAD46AB2D66}"/>
                </a:ext>
              </a:extLst>
            </p:cNvPr>
            <p:cNvSpPr/>
            <p:nvPr/>
          </p:nvSpPr>
          <p:spPr>
            <a:xfrm>
              <a:off x="1909813" y="1109337"/>
              <a:ext cx="946633"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900" b="1" dirty="0">
                  <a:solidFill>
                    <a:srgbClr val="000000"/>
                  </a:solidFill>
                  <a:effectLst/>
                  <a:latin typeface="+mj-lt"/>
                </a:rPr>
                <a:t>Competitor Analysis</a:t>
              </a:r>
            </a:p>
          </p:txBody>
        </p:sp>
        <p:sp>
          <p:nvSpPr>
            <p:cNvPr id="32" name="Rounded Rectangle 31">
              <a:extLst>
                <a:ext uri="{FF2B5EF4-FFF2-40B4-BE49-F238E27FC236}">
                  <a16:creationId xmlns:a16="http://schemas.microsoft.com/office/drawing/2014/main" id="{85096813-F3E3-6B63-3F84-6EF954C9517C}"/>
                </a:ext>
              </a:extLst>
            </p:cNvPr>
            <p:cNvSpPr/>
            <p:nvPr/>
          </p:nvSpPr>
          <p:spPr>
            <a:xfrm>
              <a:off x="2920308" y="1091776"/>
              <a:ext cx="850415"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900" b="1" dirty="0">
                  <a:solidFill>
                    <a:srgbClr val="000000"/>
                  </a:solidFill>
                  <a:effectLst/>
                  <a:latin typeface="+mj-lt"/>
                </a:rPr>
                <a:t>Post &amp; Engage</a:t>
              </a:r>
            </a:p>
          </p:txBody>
        </p:sp>
        <p:sp>
          <p:nvSpPr>
            <p:cNvPr id="33" name="Rounded Rectangle 32">
              <a:extLst>
                <a:ext uri="{FF2B5EF4-FFF2-40B4-BE49-F238E27FC236}">
                  <a16:creationId xmlns:a16="http://schemas.microsoft.com/office/drawing/2014/main" id="{DB27908E-33CC-BD05-5BC1-BACB04D7197F}"/>
                </a:ext>
              </a:extLst>
            </p:cNvPr>
            <p:cNvSpPr/>
            <p:nvPr/>
          </p:nvSpPr>
          <p:spPr>
            <a:xfrm>
              <a:off x="3826982" y="1091776"/>
              <a:ext cx="850411"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900" b="1" dirty="0">
                  <a:solidFill>
                    <a:srgbClr val="000000"/>
                  </a:solidFill>
                  <a:effectLst/>
                  <a:latin typeface="+mj-lt"/>
                </a:rPr>
                <a:t>Moderate</a:t>
              </a:r>
            </a:p>
          </p:txBody>
        </p:sp>
        <p:sp>
          <p:nvSpPr>
            <p:cNvPr id="34" name="Rounded Rectangle 33">
              <a:extLst>
                <a:ext uri="{FF2B5EF4-FFF2-40B4-BE49-F238E27FC236}">
                  <a16:creationId xmlns:a16="http://schemas.microsoft.com/office/drawing/2014/main" id="{769ADE52-0576-7620-CDB4-52D6852B8D0E}"/>
                </a:ext>
              </a:extLst>
            </p:cNvPr>
            <p:cNvSpPr/>
            <p:nvPr/>
          </p:nvSpPr>
          <p:spPr>
            <a:xfrm>
              <a:off x="4756310" y="1091776"/>
              <a:ext cx="850415"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800" b="1" dirty="0">
                  <a:solidFill>
                    <a:srgbClr val="000000"/>
                  </a:solidFill>
                  <a:latin typeface="+mj-lt"/>
                </a:rPr>
                <a:t>Display &amp; Internal Operations</a:t>
              </a:r>
              <a:endParaRPr lang="en-SG" sz="800" b="1" dirty="0">
                <a:solidFill>
                  <a:srgbClr val="000000"/>
                </a:solidFill>
                <a:effectLst/>
                <a:latin typeface="+mj-lt"/>
              </a:endParaRPr>
            </a:p>
          </p:txBody>
        </p:sp>
        <p:sp>
          <p:nvSpPr>
            <p:cNvPr id="35" name="Rounded Rectangle 34">
              <a:extLst>
                <a:ext uri="{FF2B5EF4-FFF2-40B4-BE49-F238E27FC236}">
                  <a16:creationId xmlns:a16="http://schemas.microsoft.com/office/drawing/2014/main" id="{553EF85A-02E6-4C94-18B2-91D7E7EF0062}"/>
                </a:ext>
              </a:extLst>
            </p:cNvPr>
            <p:cNvSpPr/>
            <p:nvPr/>
          </p:nvSpPr>
          <p:spPr>
            <a:xfrm>
              <a:off x="5685641" y="1091776"/>
              <a:ext cx="850411"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900" b="1" dirty="0">
                  <a:solidFill>
                    <a:srgbClr val="000000"/>
                  </a:solidFill>
                  <a:effectLst/>
                  <a:latin typeface="+mj-lt"/>
                </a:rPr>
                <a:t>Customer Care &amp; CSAT</a:t>
              </a:r>
            </a:p>
          </p:txBody>
        </p:sp>
        <p:sp>
          <p:nvSpPr>
            <p:cNvPr id="36" name="Rounded Rectangle 35">
              <a:extLst>
                <a:ext uri="{FF2B5EF4-FFF2-40B4-BE49-F238E27FC236}">
                  <a16:creationId xmlns:a16="http://schemas.microsoft.com/office/drawing/2014/main" id="{1AD38A7C-5E5E-B20F-6657-EAC8DA6D3FCD}"/>
                </a:ext>
              </a:extLst>
            </p:cNvPr>
            <p:cNvSpPr/>
            <p:nvPr/>
          </p:nvSpPr>
          <p:spPr>
            <a:xfrm>
              <a:off x="6603180" y="1091776"/>
              <a:ext cx="850415"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900" b="1" dirty="0">
                  <a:solidFill>
                    <a:srgbClr val="000000"/>
                  </a:solidFill>
                  <a:effectLst/>
                  <a:latin typeface="+mj-lt"/>
                </a:rPr>
                <a:t>Premium News Listening</a:t>
              </a:r>
            </a:p>
          </p:txBody>
        </p:sp>
        <p:sp>
          <p:nvSpPr>
            <p:cNvPr id="37" name="Rounded Rectangle 36">
              <a:extLst>
                <a:ext uri="{FF2B5EF4-FFF2-40B4-BE49-F238E27FC236}">
                  <a16:creationId xmlns:a16="http://schemas.microsoft.com/office/drawing/2014/main" id="{66F996F7-6A8B-C38F-626F-EBF77CD45D38}"/>
                </a:ext>
              </a:extLst>
            </p:cNvPr>
            <p:cNvSpPr/>
            <p:nvPr/>
          </p:nvSpPr>
          <p:spPr>
            <a:xfrm>
              <a:off x="7497073" y="1091776"/>
              <a:ext cx="850411"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900" b="1" dirty="0">
                  <a:solidFill>
                    <a:srgbClr val="000000"/>
                  </a:solidFill>
                  <a:effectLst/>
                  <a:latin typeface="+mj-lt"/>
                </a:rPr>
                <a:t>Paid</a:t>
              </a:r>
            </a:p>
            <a:p>
              <a:pPr algn="ctr"/>
              <a:r>
                <a:rPr lang="en-SG" sz="900" b="1" dirty="0">
                  <a:solidFill>
                    <a:srgbClr val="000000"/>
                  </a:solidFill>
                  <a:effectLst/>
                  <a:latin typeface="+mj-lt"/>
                </a:rPr>
                <a:t>Media </a:t>
              </a:r>
            </a:p>
          </p:txBody>
        </p:sp>
        <p:sp>
          <p:nvSpPr>
            <p:cNvPr id="38" name="Rounded Rectangle 37">
              <a:extLst>
                <a:ext uri="{FF2B5EF4-FFF2-40B4-BE49-F238E27FC236}">
                  <a16:creationId xmlns:a16="http://schemas.microsoft.com/office/drawing/2014/main" id="{FB8B0C84-9C5F-AF9C-47B5-51A5A7FEE0F1}"/>
                </a:ext>
              </a:extLst>
            </p:cNvPr>
            <p:cNvSpPr/>
            <p:nvPr/>
          </p:nvSpPr>
          <p:spPr>
            <a:xfrm>
              <a:off x="8401195" y="1091776"/>
              <a:ext cx="850415"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800" b="1" dirty="0">
                  <a:solidFill>
                    <a:srgbClr val="000000"/>
                  </a:solidFill>
                  <a:effectLst/>
                  <a:latin typeface="+mj-lt"/>
                </a:rPr>
                <a:t>Manage Influencers</a:t>
              </a:r>
            </a:p>
          </p:txBody>
        </p:sp>
        <p:sp>
          <p:nvSpPr>
            <p:cNvPr id="39" name="Rounded Rectangle 38">
              <a:extLst>
                <a:ext uri="{FF2B5EF4-FFF2-40B4-BE49-F238E27FC236}">
                  <a16:creationId xmlns:a16="http://schemas.microsoft.com/office/drawing/2014/main" id="{2D4ECF3F-9042-AE99-33D1-5952716F14CF}"/>
                </a:ext>
              </a:extLst>
            </p:cNvPr>
            <p:cNvSpPr/>
            <p:nvPr/>
          </p:nvSpPr>
          <p:spPr>
            <a:xfrm>
              <a:off x="9300704" y="1091776"/>
              <a:ext cx="920357"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900" b="1" dirty="0">
                  <a:solidFill>
                    <a:srgbClr val="000000"/>
                  </a:solidFill>
                  <a:effectLst/>
                  <a:latin typeface="+mj-lt"/>
                </a:rPr>
                <a:t>Path to Purchase Ecommerce</a:t>
              </a:r>
            </a:p>
          </p:txBody>
        </p:sp>
        <p:sp>
          <p:nvSpPr>
            <p:cNvPr id="40" name="Rounded Rectangle 39">
              <a:extLst>
                <a:ext uri="{FF2B5EF4-FFF2-40B4-BE49-F238E27FC236}">
                  <a16:creationId xmlns:a16="http://schemas.microsoft.com/office/drawing/2014/main" id="{34F15AD3-BAB7-E681-5921-2FC43705368A}"/>
                </a:ext>
              </a:extLst>
            </p:cNvPr>
            <p:cNvSpPr/>
            <p:nvPr/>
          </p:nvSpPr>
          <p:spPr>
            <a:xfrm>
              <a:off x="10274664" y="1091776"/>
              <a:ext cx="914902"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800" b="1" dirty="0">
                  <a:solidFill>
                    <a:srgbClr val="000000"/>
                  </a:solidFill>
                  <a:effectLst/>
                  <a:latin typeface="+mj-lt"/>
                </a:rPr>
                <a:t>Data Visualisation</a:t>
              </a:r>
            </a:p>
          </p:txBody>
        </p:sp>
        <p:sp>
          <p:nvSpPr>
            <p:cNvPr id="41" name="Rounded Rectangle 40">
              <a:extLst>
                <a:ext uri="{FF2B5EF4-FFF2-40B4-BE49-F238E27FC236}">
                  <a16:creationId xmlns:a16="http://schemas.microsoft.com/office/drawing/2014/main" id="{2888F83D-33B3-F2C6-B3F4-21BD606A9F3A}"/>
                </a:ext>
              </a:extLst>
            </p:cNvPr>
            <p:cNvSpPr/>
            <p:nvPr/>
          </p:nvSpPr>
          <p:spPr>
            <a:xfrm>
              <a:off x="11237801" y="1091776"/>
              <a:ext cx="914902" cy="866168"/>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900" b="1" dirty="0">
                  <a:solidFill>
                    <a:srgbClr val="000000"/>
                  </a:solidFill>
                  <a:effectLst/>
                  <a:latin typeface="+mj-lt"/>
                </a:rPr>
                <a:t>Database Enrichment</a:t>
              </a:r>
            </a:p>
          </p:txBody>
        </p:sp>
        <p:pic>
          <p:nvPicPr>
            <p:cNvPr id="43" name="Picture 42" descr="Logo&#10;&#10;Description automatically generated">
              <a:extLst>
                <a:ext uri="{FF2B5EF4-FFF2-40B4-BE49-F238E27FC236}">
                  <a16:creationId xmlns:a16="http://schemas.microsoft.com/office/drawing/2014/main" id="{ECA9A76C-6E68-7422-2972-944C0E21752D}"/>
                </a:ext>
              </a:extLst>
            </p:cNvPr>
            <p:cNvPicPr>
              <a:picLocks noChangeAspect="1"/>
            </p:cNvPicPr>
            <p:nvPr/>
          </p:nvPicPr>
          <p:blipFill>
            <a:blip r:embed="rId6"/>
            <a:stretch>
              <a:fillRect/>
            </a:stretch>
          </p:blipFill>
          <p:spPr>
            <a:xfrm>
              <a:off x="1487834" y="2454951"/>
              <a:ext cx="775138" cy="338488"/>
            </a:xfrm>
            <a:prstGeom prst="rect">
              <a:avLst/>
            </a:prstGeom>
          </p:spPr>
        </p:pic>
        <p:pic>
          <p:nvPicPr>
            <p:cNvPr id="46" name="Picture 45">
              <a:extLst>
                <a:ext uri="{FF2B5EF4-FFF2-40B4-BE49-F238E27FC236}">
                  <a16:creationId xmlns:a16="http://schemas.microsoft.com/office/drawing/2014/main" id="{730C3D39-D74B-FB08-1007-62C435F5A85F}"/>
                </a:ext>
              </a:extLst>
            </p:cNvPr>
            <p:cNvPicPr>
              <a:picLocks noChangeAspect="1"/>
            </p:cNvPicPr>
            <p:nvPr/>
          </p:nvPicPr>
          <p:blipFill>
            <a:blip r:embed="rId5"/>
            <a:stretch>
              <a:fillRect/>
            </a:stretch>
          </p:blipFill>
          <p:spPr>
            <a:xfrm>
              <a:off x="1439827" y="3335620"/>
              <a:ext cx="879312" cy="879312"/>
            </a:xfrm>
            <a:prstGeom prst="rect">
              <a:avLst/>
            </a:prstGeom>
          </p:spPr>
        </p:pic>
        <p:pic>
          <p:nvPicPr>
            <p:cNvPr id="51" name="Picture 50" descr="Logo&#10;&#10;Description automatically generated">
              <a:extLst>
                <a:ext uri="{FF2B5EF4-FFF2-40B4-BE49-F238E27FC236}">
                  <a16:creationId xmlns:a16="http://schemas.microsoft.com/office/drawing/2014/main" id="{178E4170-B24B-C001-3BB9-104F7876B2B1}"/>
                </a:ext>
              </a:extLst>
            </p:cNvPr>
            <p:cNvPicPr>
              <a:picLocks noChangeAspect="1"/>
            </p:cNvPicPr>
            <p:nvPr/>
          </p:nvPicPr>
          <p:blipFill>
            <a:blip r:embed="rId6"/>
            <a:stretch>
              <a:fillRect/>
            </a:stretch>
          </p:blipFill>
          <p:spPr>
            <a:xfrm>
              <a:off x="2937224" y="2928513"/>
              <a:ext cx="775138" cy="338488"/>
            </a:xfrm>
            <a:prstGeom prst="rect">
              <a:avLst/>
            </a:prstGeom>
          </p:spPr>
        </p:pic>
        <p:cxnSp>
          <p:nvCxnSpPr>
            <p:cNvPr id="52" name="Straight Connector 51">
              <a:extLst>
                <a:ext uri="{FF2B5EF4-FFF2-40B4-BE49-F238E27FC236}">
                  <a16:creationId xmlns:a16="http://schemas.microsoft.com/office/drawing/2014/main" id="{61C5DD39-39C0-A060-C802-0DCE2A6D4722}"/>
                </a:ext>
              </a:extLst>
            </p:cNvPr>
            <p:cNvCxnSpPr>
              <a:cxnSpLocks/>
            </p:cNvCxnSpPr>
            <p:nvPr/>
          </p:nvCxnSpPr>
          <p:spPr>
            <a:xfrm>
              <a:off x="2818108" y="4620986"/>
              <a:ext cx="0" cy="131234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3" name="Picture 52" descr="Logo&#10;&#10;Description automatically generated">
              <a:extLst>
                <a:ext uri="{FF2B5EF4-FFF2-40B4-BE49-F238E27FC236}">
                  <a16:creationId xmlns:a16="http://schemas.microsoft.com/office/drawing/2014/main" id="{D0B673E0-CE97-3C71-8CAB-829EBB7D382A}"/>
                </a:ext>
              </a:extLst>
            </p:cNvPr>
            <p:cNvPicPr>
              <a:picLocks noChangeAspect="1"/>
            </p:cNvPicPr>
            <p:nvPr/>
          </p:nvPicPr>
          <p:blipFill>
            <a:blip r:embed="rId6"/>
            <a:stretch>
              <a:fillRect/>
            </a:stretch>
          </p:blipFill>
          <p:spPr>
            <a:xfrm>
              <a:off x="4809457" y="2928513"/>
              <a:ext cx="775138" cy="338488"/>
            </a:xfrm>
            <a:prstGeom prst="rect">
              <a:avLst/>
            </a:prstGeom>
          </p:spPr>
        </p:pic>
        <p:pic>
          <p:nvPicPr>
            <p:cNvPr id="54" name="Picture 53" descr="Logo&#10;&#10;Description automatically generated">
              <a:extLst>
                <a:ext uri="{FF2B5EF4-FFF2-40B4-BE49-F238E27FC236}">
                  <a16:creationId xmlns:a16="http://schemas.microsoft.com/office/drawing/2014/main" id="{EF2503C1-AA2E-6F51-4FF3-13CEA820E12B}"/>
                </a:ext>
              </a:extLst>
            </p:cNvPr>
            <p:cNvPicPr>
              <a:picLocks noChangeAspect="1"/>
            </p:cNvPicPr>
            <p:nvPr/>
          </p:nvPicPr>
          <p:blipFill>
            <a:blip r:embed="rId6"/>
            <a:stretch>
              <a:fillRect/>
            </a:stretch>
          </p:blipFill>
          <p:spPr>
            <a:xfrm>
              <a:off x="6630551" y="2904746"/>
              <a:ext cx="775138" cy="338488"/>
            </a:xfrm>
            <a:prstGeom prst="rect">
              <a:avLst/>
            </a:prstGeom>
          </p:spPr>
        </p:pic>
        <p:pic>
          <p:nvPicPr>
            <p:cNvPr id="55" name="Picture 54">
              <a:extLst>
                <a:ext uri="{FF2B5EF4-FFF2-40B4-BE49-F238E27FC236}">
                  <a16:creationId xmlns:a16="http://schemas.microsoft.com/office/drawing/2014/main" id="{9A33CBEB-0167-3342-F064-DA5363810766}"/>
                </a:ext>
              </a:extLst>
            </p:cNvPr>
            <p:cNvPicPr>
              <a:picLocks noChangeAspect="1"/>
            </p:cNvPicPr>
            <p:nvPr/>
          </p:nvPicPr>
          <p:blipFill>
            <a:blip r:embed="rId7"/>
            <a:stretch>
              <a:fillRect/>
            </a:stretch>
          </p:blipFill>
          <p:spPr>
            <a:xfrm>
              <a:off x="3933761" y="2928512"/>
              <a:ext cx="609279" cy="338488"/>
            </a:xfrm>
            <a:prstGeom prst="rect">
              <a:avLst/>
            </a:prstGeom>
          </p:spPr>
        </p:pic>
        <p:pic>
          <p:nvPicPr>
            <p:cNvPr id="56" name="Picture 55">
              <a:extLst>
                <a:ext uri="{FF2B5EF4-FFF2-40B4-BE49-F238E27FC236}">
                  <a16:creationId xmlns:a16="http://schemas.microsoft.com/office/drawing/2014/main" id="{878FE561-85B6-4E5F-B3F9-DC74BB1A4259}"/>
                </a:ext>
              </a:extLst>
            </p:cNvPr>
            <p:cNvPicPr>
              <a:picLocks noChangeAspect="1"/>
            </p:cNvPicPr>
            <p:nvPr/>
          </p:nvPicPr>
          <p:blipFill>
            <a:blip r:embed="rId8"/>
            <a:stretch>
              <a:fillRect/>
            </a:stretch>
          </p:blipFill>
          <p:spPr>
            <a:xfrm>
              <a:off x="5806085" y="2485752"/>
              <a:ext cx="612526" cy="429682"/>
            </a:xfrm>
            <a:prstGeom prst="rect">
              <a:avLst/>
            </a:prstGeom>
          </p:spPr>
        </p:pic>
        <p:pic>
          <p:nvPicPr>
            <p:cNvPr id="57" name="Picture 56">
              <a:extLst>
                <a:ext uri="{FF2B5EF4-FFF2-40B4-BE49-F238E27FC236}">
                  <a16:creationId xmlns:a16="http://schemas.microsoft.com/office/drawing/2014/main" id="{FC5411A1-746F-FF50-4DFB-D6E189CE6FD8}"/>
                </a:ext>
              </a:extLst>
            </p:cNvPr>
            <p:cNvPicPr>
              <a:picLocks noChangeAspect="1"/>
            </p:cNvPicPr>
            <p:nvPr/>
          </p:nvPicPr>
          <p:blipFill>
            <a:blip r:embed="rId5"/>
            <a:stretch>
              <a:fillRect/>
            </a:stretch>
          </p:blipFill>
          <p:spPr>
            <a:xfrm>
              <a:off x="5694031" y="3028161"/>
              <a:ext cx="801678" cy="801678"/>
            </a:xfrm>
            <a:prstGeom prst="rect">
              <a:avLst/>
            </a:prstGeom>
          </p:spPr>
        </p:pic>
        <p:pic>
          <p:nvPicPr>
            <p:cNvPr id="59" name="Picture 58" descr="Logo&#10;&#10;Description automatically generated">
              <a:extLst>
                <a:ext uri="{FF2B5EF4-FFF2-40B4-BE49-F238E27FC236}">
                  <a16:creationId xmlns:a16="http://schemas.microsoft.com/office/drawing/2014/main" id="{51D41801-F21A-4307-D1B7-2F7FA7CB5A68}"/>
                </a:ext>
              </a:extLst>
            </p:cNvPr>
            <p:cNvPicPr>
              <a:picLocks noChangeAspect="1"/>
            </p:cNvPicPr>
            <p:nvPr/>
          </p:nvPicPr>
          <p:blipFill>
            <a:blip r:embed="rId6"/>
            <a:stretch>
              <a:fillRect/>
            </a:stretch>
          </p:blipFill>
          <p:spPr>
            <a:xfrm>
              <a:off x="8452526" y="2904746"/>
              <a:ext cx="775138" cy="338488"/>
            </a:xfrm>
            <a:prstGeom prst="rect">
              <a:avLst/>
            </a:prstGeom>
          </p:spPr>
        </p:pic>
        <p:pic>
          <p:nvPicPr>
            <p:cNvPr id="60" name="Picture 59">
              <a:extLst>
                <a:ext uri="{FF2B5EF4-FFF2-40B4-BE49-F238E27FC236}">
                  <a16:creationId xmlns:a16="http://schemas.microsoft.com/office/drawing/2014/main" id="{92D6B013-A7E3-F5C5-D8BF-E40A9FD7A2AF}"/>
                </a:ext>
              </a:extLst>
            </p:cNvPr>
            <p:cNvPicPr>
              <a:picLocks noChangeAspect="1"/>
            </p:cNvPicPr>
            <p:nvPr/>
          </p:nvPicPr>
          <p:blipFill rotWithShape="1">
            <a:blip r:embed="rId9"/>
            <a:srcRect l="15877" t="13201" r="15422" b="7664"/>
            <a:stretch/>
          </p:blipFill>
          <p:spPr>
            <a:xfrm>
              <a:off x="9299144" y="2793835"/>
              <a:ext cx="993980" cy="598327"/>
            </a:xfrm>
            <a:prstGeom prst="rect">
              <a:avLst/>
            </a:prstGeom>
          </p:spPr>
        </p:pic>
        <p:pic>
          <p:nvPicPr>
            <p:cNvPr id="61" name="Picture 60">
              <a:extLst>
                <a:ext uri="{FF2B5EF4-FFF2-40B4-BE49-F238E27FC236}">
                  <a16:creationId xmlns:a16="http://schemas.microsoft.com/office/drawing/2014/main" id="{CBB73106-DC55-E795-22D8-084DB03A93BC}"/>
                </a:ext>
              </a:extLst>
            </p:cNvPr>
            <p:cNvPicPr>
              <a:picLocks noChangeAspect="1"/>
            </p:cNvPicPr>
            <p:nvPr/>
          </p:nvPicPr>
          <p:blipFill>
            <a:blip r:embed="rId10"/>
            <a:stretch>
              <a:fillRect/>
            </a:stretch>
          </p:blipFill>
          <p:spPr>
            <a:xfrm>
              <a:off x="10469691" y="2422182"/>
              <a:ext cx="734445" cy="536145"/>
            </a:xfrm>
            <a:prstGeom prst="rect">
              <a:avLst/>
            </a:prstGeom>
          </p:spPr>
        </p:pic>
        <p:pic>
          <p:nvPicPr>
            <p:cNvPr id="62" name="Picture 61" descr="Logo&#10;&#10;Description automatically generated">
              <a:extLst>
                <a:ext uri="{FF2B5EF4-FFF2-40B4-BE49-F238E27FC236}">
                  <a16:creationId xmlns:a16="http://schemas.microsoft.com/office/drawing/2014/main" id="{D5E3326D-D009-A1A9-8753-F733C7ED1E69}"/>
                </a:ext>
              </a:extLst>
            </p:cNvPr>
            <p:cNvPicPr>
              <a:picLocks noChangeAspect="1"/>
            </p:cNvPicPr>
            <p:nvPr/>
          </p:nvPicPr>
          <p:blipFill>
            <a:blip r:embed="rId6"/>
            <a:stretch>
              <a:fillRect/>
            </a:stretch>
          </p:blipFill>
          <p:spPr>
            <a:xfrm>
              <a:off x="10401938" y="3330947"/>
              <a:ext cx="775138" cy="338488"/>
            </a:xfrm>
            <a:prstGeom prst="rect">
              <a:avLst/>
            </a:prstGeom>
          </p:spPr>
        </p:pic>
        <p:pic>
          <p:nvPicPr>
            <p:cNvPr id="67" name="Picture 66">
              <a:extLst>
                <a:ext uri="{FF2B5EF4-FFF2-40B4-BE49-F238E27FC236}">
                  <a16:creationId xmlns:a16="http://schemas.microsoft.com/office/drawing/2014/main" id="{6CC5DDEC-F0D2-972B-D343-43A9524357CD}"/>
                </a:ext>
              </a:extLst>
            </p:cNvPr>
            <p:cNvPicPr>
              <a:picLocks noChangeAspect="1"/>
            </p:cNvPicPr>
            <p:nvPr/>
          </p:nvPicPr>
          <p:blipFill>
            <a:blip r:embed="rId5"/>
            <a:stretch>
              <a:fillRect/>
            </a:stretch>
          </p:blipFill>
          <p:spPr>
            <a:xfrm>
              <a:off x="11311450" y="3112597"/>
              <a:ext cx="801678" cy="801678"/>
            </a:xfrm>
            <a:prstGeom prst="rect">
              <a:avLst/>
            </a:prstGeom>
          </p:spPr>
        </p:pic>
        <p:pic>
          <p:nvPicPr>
            <p:cNvPr id="69" name="Picture 68">
              <a:extLst>
                <a:ext uri="{FF2B5EF4-FFF2-40B4-BE49-F238E27FC236}">
                  <a16:creationId xmlns:a16="http://schemas.microsoft.com/office/drawing/2014/main" id="{A422D387-F8AC-5A01-26F9-A367181AC9E4}"/>
                </a:ext>
              </a:extLst>
            </p:cNvPr>
            <p:cNvPicPr>
              <a:picLocks noChangeAspect="1"/>
            </p:cNvPicPr>
            <p:nvPr/>
          </p:nvPicPr>
          <p:blipFill rotWithShape="1">
            <a:blip r:embed="rId11"/>
            <a:srcRect l="23418" r="27694" b="28252"/>
            <a:stretch/>
          </p:blipFill>
          <p:spPr>
            <a:xfrm>
              <a:off x="11210297" y="2459540"/>
              <a:ext cx="801395" cy="471773"/>
            </a:xfrm>
            <a:prstGeom prst="rect">
              <a:avLst/>
            </a:prstGeom>
          </p:spPr>
        </p:pic>
        <p:sp>
          <p:nvSpPr>
            <p:cNvPr id="79" name="Rounded Rectangle 78">
              <a:extLst>
                <a:ext uri="{FF2B5EF4-FFF2-40B4-BE49-F238E27FC236}">
                  <a16:creationId xmlns:a16="http://schemas.microsoft.com/office/drawing/2014/main" id="{FD82BEE8-03E0-C3A3-D277-6ED5C5259458}"/>
                </a:ext>
              </a:extLst>
            </p:cNvPr>
            <p:cNvSpPr/>
            <p:nvPr/>
          </p:nvSpPr>
          <p:spPr>
            <a:xfrm>
              <a:off x="94966" y="4620986"/>
              <a:ext cx="865111" cy="1281047"/>
            </a:xfrm>
            <a:prstGeom prst="roundRect">
              <a:avLst>
                <a:gd name="adj" fmla="val 6970"/>
              </a:avLst>
            </a:prstGeom>
            <a:solidFill>
              <a:srgbClr val="40178D">
                <a:alpha val="19000"/>
              </a:srgbClr>
            </a:solidFill>
            <a:ln w="12700">
              <a:solidFill>
                <a:srgbClr val="401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900" b="1" dirty="0">
                  <a:solidFill>
                    <a:srgbClr val="000000"/>
                  </a:solidFill>
                  <a:latin typeface="+mj-lt"/>
                </a:rPr>
                <a:t>Department</a:t>
              </a:r>
              <a:endParaRPr lang="en-SG" sz="900" b="1" dirty="0">
                <a:solidFill>
                  <a:srgbClr val="000000"/>
                </a:solidFill>
                <a:effectLst/>
                <a:latin typeface="+mj-lt"/>
              </a:endParaRPr>
            </a:p>
          </p:txBody>
        </p:sp>
        <p:pic>
          <p:nvPicPr>
            <p:cNvPr id="44" name="Picture 43">
              <a:extLst>
                <a:ext uri="{FF2B5EF4-FFF2-40B4-BE49-F238E27FC236}">
                  <a16:creationId xmlns:a16="http://schemas.microsoft.com/office/drawing/2014/main" id="{8FBA9F1B-B7A3-619D-7E14-4E5D1B96AD29}"/>
                </a:ext>
              </a:extLst>
            </p:cNvPr>
            <p:cNvPicPr>
              <a:picLocks noChangeAspect="1"/>
            </p:cNvPicPr>
            <p:nvPr/>
          </p:nvPicPr>
          <p:blipFill rotWithShape="1">
            <a:blip r:embed="rId12"/>
            <a:srcRect t="28502" b="28611"/>
            <a:stretch/>
          </p:blipFill>
          <p:spPr>
            <a:xfrm>
              <a:off x="1333952" y="2906656"/>
              <a:ext cx="1104095" cy="473514"/>
            </a:xfrm>
            <a:prstGeom prst="rect">
              <a:avLst/>
            </a:prstGeom>
          </p:spPr>
        </p:pic>
        <p:cxnSp>
          <p:nvCxnSpPr>
            <p:cNvPr id="94" name="Straight Connector 93">
              <a:extLst>
                <a:ext uri="{FF2B5EF4-FFF2-40B4-BE49-F238E27FC236}">
                  <a16:creationId xmlns:a16="http://schemas.microsoft.com/office/drawing/2014/main" id="{EF58F072-0473-405F-9980-A2B7AB133CFC}"/>
                </a:ext>
              </a:extLst>
            </p:cNvPr>
            <p:cNvCxnSpPr>
              <a:cxnSpLocks/>
            </p:cNvCxnSpPr>
            <p:nvPr/>
          </p:nvCxnSpPr>
          <p:spPr>
            <a:xfrm>
              <a:off x="2818108" y="1957944"/>
              <a:ext cx="0" cy="21975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C7126C8-1955-45F5-2C90-A0226A0CFBCF}"/>
                </a:ext>
              </a:extLst>
            </p:cNvPr>
            <p:cNvCxnSpPr>
              <a:cxnSpLocks/>
            </p:cNvCxnSpPr>
            <p:nvPr/>
          </p:nvCxnSpPr>
          <p:spPr>
            <a:xfrm flipH="1">
              <a:off x="64320" y="4502439"/>
              <a:ext cx="1204770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65606DA-8C5B-A067-F3E9-62972CE67287}"/>
                </a:ext>
              </a:extLst>
            </p:cNvPr>
            <p:cNvSpPr txBox="1"/>
            <p:nvPr/>
          </p:nvSpPr>
          <p:spPr>
            <a:xfrm>
              <a:off x="1026659" y="4740695"/>
              <a:ext cx="1925866" cy="1007968"/>
            </a:xfrm>
            <a:prstGeom prst="rect">
              <a:avLst/>
            </a:prstGeom>
            <a:noFill/>
          </p:spPr>
          <p:txBody>
            <a:bodyPr wrap="square">
              <a:spAutoFit/>
            </a:bodyPr>
            <a:lstStyle/>
            <a:p>
              <a:pPr marL="171450" indent="-171450">
                <a:lnSpc>
                  <a:spcPct val="120000"/>
                </a:lnSpc>
                <a:buFont typeface="Arial" panose="020B0604020202020204" pitchFamily="34" charset="0"/>
                <a:buChar char="•"/>
              </a:pPr>
              <a:r>
                <a:rPr lang="en-SG" sz="1000" b="1" dirty="0">
                  <a:solidFill>
                    <a:schemeClr val="tx1"/>
                  </a:solidFill>
                  <a:effectLst/>
                  <a:latin typeface="+mj-lt"/>
                </a:rPr>
                <a:t>Social Media</a:t>
              </a:r>
            </a:p>
            <a:p>
              <a:pPr marL="171450" indent="-171450">
                <a:lnSpc>
                  <a:spcPct val="120000"/>
                </a:lnSpc>
                <a:buFont typeface="Arial" panose="020B0604020202020204" pitchFamily="34" charset="0"/>
                <a:buChar char="•"/>
              </a:pPr>
              <a:r>
                <a:rPr lang="en-SG" sz="1000" b="1" dirty="0">
                  <a:solidFill>
                    <a:schemeClr val="tx1"/>
                  </a:solidFill>
                  <a:effectLst/>
                  <a:latin typeface="+mj-lt"/>
                </a:rPr>
                <a:t>Marketing Analytics</a:t>
              </a:r>
            </a:p>
            <a:p>
              <a:pPr marL="171450" indent="-171450">
                <a:lnSpc>
                  <a:spcPct val="120000"/>
                </a:lnSpc>
                <a:buFont typeface="Arial" panose="020B0604020202020204" pitchFamily="34" charset="0"/>
                <a:buChar char="•"/>
              </a:pPr>
              <a:r>
                <a:rPr lang="en-SG" sz="1000" b="1" dirty="0">
                  <a:solidFill>
                    <a:schemeClr val="tx1"/>
                  </a:solidFill>
                  <a:effectLst/>
                  <a:latin typeface="+mj-lt"/>
                </a:rPr>
                <a:t>Customer Engagement</a:t>
              </a:r>
            </a:p>
            <a:p>
              <a:pPr marL="171450" indent="-171450">
                <a:lnSpc>
                  <a:spcPct val="120000"/>
                </a:lnSpc>
                <a:buFont typeface="Arial" panose="020B0604020202020204" pitchFamily="34" charset="0"/>
                <a:buChar char="•"/>
              </a:pPr>
              <a:r>
                <a:rPr lang="en-SG" sz="1000" b="1" dirty="0">
                  <a:solidFill>
                    <a:schemeClr val="tx1"/>
                  </a:solidFill>
                  <a:latin typeface="+mj-lt"/>
                </a:rPr>
                <a:t>CX</a:t>
              </a:r>
              <a:endParaRPr lang="en-SG" sz="1000" b="1" dirty="0">
                <a:solidFill>
                  <a:schemeClr val="tx1"/>
                </a:solidFill>
                <a:effectLst/>
                <a:latin typeface="+mj-lt"/>
              </a:endParaRPr>
            </a:p>
            <a:p>
              <a:pPr marL="171450" indent="-171450">
                <a:lnSpc>
                  <a:spcPct val="120000"/>
                </a:lnSpc>
                <a:buFont typeface="Arial" panose="020B0604020202020204" pitchFamily="34" charset="0"/>
                <a:buChar char="•"/>
              </a:pPr>
              <a:endParaRPr lang="en-SG" sz="1000" b="1" dirty="0">
                <a:solidFill>
                  <a:schemeClr val="tx1"/>
                </a:solidFill>
                <a:effectLst/>
                <a:latin typeface="+mj-lt"/>
              </a:endParaRPr>
            </a:p>
          </p:txBody>
        </p:sp>
        <p:sp>
          <p:nvSpPr>
            <p:cNvPr id="10" name="TextBox 9">
              <a:extLst>
                <a:ext uri="{FF2B5EF4-FFF2-40B4-BE49-F238E27FC236}">
                  <a16:creationId xmlns:a16="http://schemas.microsoft.com/office/drawing/2014/main" id="{1B60294D-7238-55D3-23FD-0BEE6CA583A6}"/>
                </a:ext>
              </a:extLst>
            </p:cNvPr>
            <p:cNvSpPr txBox="1"/>
            <p:nvPr/>
          </p:nvSpPr>
          <p:spPr>
            <a:xfrm>
              <a:off x="3917362" y="4767859"/>
              <a:ext cx="1568122" cy="400110"/>
            </a:xfrm>
            <a:prstGeom prst="rect">
              <a:avLst/>
            </a:prstGeom>
            <a:noFill/>
          </p:spPr>
          <p:txBody>
            <a:bodyPr wrap="square">
              <a:spAutoFit/>
            </a:bodyPr>
            <a:lstStyle/>
            <a:p>
              <a:pPr marL="171450" indent="-171450">
                <a:buFont typeface="Arial" panose="020B0604020202020204" pitchFamily="34" charset="0"/>
                <a:buChar char="•"/>
              </a:pPr>
              <a:r>
                <a:rPr lang="en-SG" sz="1000" b="1" dirty="0">
                  <a:solidFill>
                    <a:schemeClr val="tx1"/>
                  </a:solidFill>
                  <a:effectLst/>
                  <a:latin typeface="+mj-lt"/>
                </a:rPr>
                <a:t>Digital Marketing</a:t>
              </a:r>
            </a:p>
            <a:p>
              <a:pPr marL="171450" indent="-171450">
                <a:buFont typeface="Arial" panose="020B0604020202020204" pitchFamily="34" charset="0"/>
                <a:buChar char="•"/>
              </a:pPr>
              <a:r>
                <a:rPr lang="en-SG" sz="1000" b="1" dirty="0">
                  <a:solidFill>
                    <a:schemeClr val="tx1"/>
                  </a:solidFill>
                  <a:effectLst/>
                  <a:latin typeface="+mj-lt"/>
                </a:rPr>
                <a:t>Social Media</a:t>
              </a:r>
            </a:p>
          </p:txBody>
        </p:sp>
        <p:sp>
          <p:nvSpPr>
            <p:cNvPr id="31" name="TextBox 30">
              <a:extLst>
                <a:ext uri="{FF2B5EF4-FFF2-40B4-BE49-F238E27FC236}">
                  <a16:creationId xmlns:a16="http://schemas.microsoft.com/office/drawing/2014/main" id="{9698CF25-C63B-1A34-4B61-18868E1A024E}"/>
                </a:ext>
              </a:extLst>
            </p:cNvPr>
            <p:cNvSpPr txBox="1"/>
            <p:nvPr/>
          </p:nvSpPr>
          <p:spPr>
            <a:xfrm>
              <a:off x="6411759" y="4740695"/>
              <a:ext cx="1206615" cy="453970"/>
            </a:xfrm>
            <a:prstGeom prst="rect">
              <a:avLst/>
            </a:prstGeom>
            <a:noFill/>
          </p:spPr>
          <p:txBody>
            <a:bodyPr wrap="square">
              <a:spAutoFit/>
            </a:bodyPr>
            <a:lstStyle/>
            <a:p>
              <a:pPr marL="171450" indent="-72000">
                <a:lnSpc>
                  <a:spcPct val="120000"/>
                </a:lnSpc>
                <a:buFont typeface="Arial" panose="020B0604020202020204" pitchFamily="34" charset="0"/>
                <a:buChar char="•"/>
              </a:pPr>
              <a:r>
                <a:rPr lang="en-SG" sz="1000" b="1" dirty="0">
                  <a:solidFill>
                    <a:schemeClr val="tx1"/>
                  </a:solidFill>
                  <a:effectLst/>
                  <a:latin typeface="+mj-lt"/>
                </a:rPr>
                <a:t>Public Affairs</a:t>
              </a:r>
            </a:p>
            <a:p>
              <a:pPr marL="171450" indent="-72000">
                <a:lnSpc>
                  <a:spcPct val="120000"/>
                </a:lnSpc>
                <a:buFont typeface="Arial" panose="020B0604020202020204" pitchFamily="34" charset="0"/>
                <a:buChar char="•"/>
              </a:pPr>
              <a:r>
                <a:rPr lang="en-SG" sz="1000" b="1" dirty="0">
                  <a:solidFill>
                    <a:schemeClr val="tx1"/>
                  </a:solidFill>
                  <a:latin typeface="+mj-lt"/>
                </a:rPr>
                <a:t>PR</a:t>
              </a:r>
              <a:endParaRPr lang="en-SG" sz="1000" b="1" dirty="0">
                <a:solidFill>
                  <a:schemeClr val="tx1"/>
                </a:solidFill>
                <a:effectLst/>
                <a:latin typeface="+mj-lt"/>
              </a:endParaRPr>
            </a:p>
          </p:txBody>
        </p:sp>
        <p:sp>
          <p:nvSpPr>
            <p:cNvPr id="42" name="TextBox 41">
              <a:extLst>
                <a:ext uri="{FF2B5EF4-FFF2-40B4-BE49-F238E27FC236}">
                  <a16:creationId xmlns:a16="http://schemas.microsoft.com/office/drawing/2014/main" id="{7CD693D0-D07B-C3E3-30AA-A867D9444287}"/>
                </a:ext>
              </a:extLst>
            </p:cNvPr>
            <p:cNvSpPr txBox="1"/>
            <p:nvPr/>
          </p:nvSpPr>
          <p:spPr>
            <a:xfrm>
              <a:off x="7394237" y="4740695"/>
              <a:ext cx="1047937" cy="1746632"/>
            </a:xfrm>
            <a:prstGeom prst="rect">
              <a:avLst/>
            </a:prstGeom>
            <a:noFill/>
          </p:spPr>
          <p:txBody>
            <a:bodyPr wrap="square">
              <a:spAutoFit/>
            </a:bodyPr>
            <a:lstStyle/>
            <a:p>
              <a:pPr marL="171450" indent="-72000">
                <a:lnSpc>
                  <a:spcPct val="120000"/>
                </a:lnSpc>
                <a:buFont typeface="Arial" panose="020B0604020202020204" pitchFamily="34" charset="0"/>
                <a:buChar char="•"/>
              </a:pPr>
              <a:r>
                <a:rPr lang="en-SG" sz="1000" b="1" dirty="0">
                  <a:solidFill>
                    <a:schemeClr val="tx1"/>
                  </a:solidFill>
                  <a:effectLst/>
                  <a:latin typeface="+mj-lt"/>
                </a:rPr>
                <a:t>Media Planning &amp; Operations</a:t>
              </a:r>
            </a:p>
            <a:p>
              <a:pPr marL="171450" indent="-72000">
                <a:lnSpc>
                  <a:spcPct val="120000"/>
                </a:lnSpc>
                <a:buFont typeface="Arial" panose="020B0604020202020204" pitchFamily="34" charset="0"/>
                <a:buChar char="•"/>
              </a:pPr>
              <a:r>
                <a:rPr lang="en-SG" sz="1000" b="1" dirty="0">
                  <a:solidFill>
                    <a:schemeClr val="tx1"/>
                  </a:solidFill>
                  <a:effectLst/>
                  <a:latin typeface="+mj-lt"/>
                </a:rPr>
                <a:t>Digital Marketing</a:t>
              </a:r>
            </a:p>
            <a:p>
              <a:pPr marL="171450" indent="-72000">
                <a:lnSpc>
                  <a:spcPct val="120000"/>
                </a:lnSpc>
                <a:buFont typeface="Arial" panose="020B0604020202020204" pitchFamily="34" charset="0"/>
                <a:buChar char="•"/>
              </a:pPr>
              <a:r>
                <a:rPr lang="en-SG" sz="1000" b="1" dirty="0">
                  <a:solidFill>
                    <a:schemeClr val="tx1"/>
                  </a:solidFill>
                  <a:effectLst/>
                  <a:latin typeface="+mj-lt"/>
                </a:rPr>
                <a:t>Social Media</a:t>
              </a:r>
            </a:p>
            <a:p>
              <a:pPr marL="171450" indent="-72000">
                <a:lnSpc>
                  <a:spcPct val="120000"/>
                </a:lnSpc>
                <a:buFont typeface="Arial" panose="020B0604020202020204" pitchFamily="34" charset="0"/>
                <a:buChar char="•"/>
              </a:pPr>
              <a:endParaRPr lang="en-SG" sz="1000" b="1" dirty="0">
                <a:solidFill>
                  <a:schemeClr val="tx1"/>
                </a:solidFill>
                <a:effectLst/>
                <a:latin typeface="+mj-lt"/>
              </a:endParaRPr>
            </a:p>
            <a:p>
              <a:pPr marL="171450" indent="-72000">
                <a:lnSpc>
                  <a:spcPct val="120000"/>
                </a:lnSpc>
                <a:buFont typeface="Arial" panose="020B0604020202020204" pitchFamily="34" charset="0"/>
                <a:buChar char="•"/>
              </a:pPr>
              <a:endParaRPr lang="en-SG" sz="1000" b="1" dirty="0">
                <a:solidFill>
                  <a:schemeClr val="tx1"/>
                </a:solidFill>
                <a:effectLst/>
                <a:latin typeface="+mj-lt"/>
              </a:endParaRPr>
            </a:p>
          </p:txBody>
        </p:sp>
        <p:sp>
          <p:nvSpPr>
            <p:cNvPr id="45" name="TextBox 44">
              <a:extLst>
                <a:ext uri="{FF2B5EF4-FFF2-40B4-BE49-F238E27FC236}">
                  <a16:creationId xmlns:a16="http://schemas.microsoft.com/office/drawing/2014/main" id="{ACF9DD6A-BF60-F105-054A-5A5C6B9137F7}"/>
                </a:ext>
              </a:extLst>
            </p:cNvPr>
            <p:cNvSpPr txBox="1"/>
            <p:nvPr/>
          </p:nvSpPr>
          <p:spPr>
            <a:xfrm>
              <a:off x="8353843" y="4740695"/>
              <a:ext cx="1119808" cy="823302"/>
            </a:xfrm>
            <a:prstGeom prst="rect">
              <a:avLst/>
            </a:prstGeom>
            <a:noFill/>
          </p:spPr>
          <p:txBody>
            <a:bodyPr wrap="square">
              <a:spAutoFit/>
            </a:bodyPr>
            <a:lstStyle/>
            <a:p>
              <a:pPr marL="72000" indent="-72000">
                <a:lnSpc>
                  <a:spcPct val="120000"/>
                </a:lnSpc>
                <a:buFont typeface="Arial" panose="020B0604020202020204" pitchFamily="34" charset="0"/>
                <a:buChar char="•"/>
              </a:pPr>
              <a:r>
                <a:rPr lang="en-SG" sz="1000" b="1" dirty="0">
                  <a:solidFill>
                    <a:schemeClr val="tx1"/>
                  </a:solidFill>
                  <a:effectLst/>
                  <a:latin typeface="+mj-lt"/>
                </a:rPr>
                <a:t>Sponsorship</a:t>
              </a:r>
            </a:p>
            <a:p>
              <a:pPr marL="72000" indent="-72000">
                <a:lnSpc>
                  <a:spcPct val="120000"/>
                </a:lnSpc>
                <a:buFont typeface="Arial" panose="020B0604020202020204" pitchFamily="34" charset="0"/>
                <a:buChar char="•"/>
              </a:pPr>
              <a:r>
                <a:rPr lang="en-SG" sz="1000" b="1" dirty="0">
                  <a:solidFill>
                    <a:schemeClr val="tx1"/>
                  </a:solidFill>
                  <a:effectLst/>
                  <a:latin typeface="+mj-lt"/>
                </a:rPr>
                <a:t>Marketing</a:t>
              </a:r>
            </a:p>
            <a:p>
              <a:pPr marL="72000" indent="-72000">
                <a:lnSpc>
                  <a:spcPct val="120000"/>
                </a:lnSpc>
                <a:buFont typeface="Arial" panose="020B0604020202020204" pitchFamily="34" charset="0"/>
                <a:buChar char="•"/>
              </a:pPr>
              <a:r>
                <a:rPr lang="en-SG" sz="1000" b="1" dirty="0">
                  <a:solidFill>
                    <a:schemeClr val="tx1"/>
                  </a:solidFill>
                  <a:effectLst/>
                  <a:latin typeface="+mj-lt"/>
                </a:rPr>
                <a:t>Social Media</a:t>
              </a:r>
            </a:p>
            <a:p>
              <a:pPr marL="72000" indent="-72000">
                <a:lnSpc>
                  <a:spcPct val="120000"/>
                </a:lnSpc>
                <a:buFont typeface="Arial" panose="020B0604020202020204" pitchFamily="34" charset="0"/>
                <a:buChar char="•"/>
              </a:pPr>
              <a:endParaRPr lang="en-SG" sz="1000" b="1" dirty="0">
                <a:solidFill>
                  <a:schemeClr val="tx1"/>
                </a:solidFill>
                <a:effectLst/>
                <a:latin typeface="+mj-lt"/>
              </a:endParaRPr>
            </a:p>
          </p:txBody>
        </p:sp>
        <p:sp>
          <p:nvSpPr>
            <p:cNvPr id="47" name="TextBox 46">
              <a:extLst>
                <a:ext uri="{FF2B5EF4-FFF2-40B4-BE49-F238E27FC236}">
                  <a16:creationId xmlns:a16="http://schemas.microsoft.com/office/drawing/2014/main" id="{56958C92-3FB2-D05B-6FE7-4F2399551633}"/>
                </a:ext>
              </a:extLst>
            </p:cNvPr>
            <p:cNvSpPr txBox="1"/>
            <p:nvPr/>
          </p:nvSpPr>
          <p:spPr>
            <a:xfrm>
              <a:off x="9253627" y="4740695"/>
              <a:ext cx="1119808" cy="1192634"/>
            </a:xfrm>
            <a:prstGeom prst="rect">
              <a:avLst/>
            </a:prstGeom>
            <a:noFill/>
          </p:spPr>
          <p:txBody>
            <a:bodyPr wrap="square">
              <a:spAutoFit/>
            </a:bodyPr>
            <a:lstStyle/>
            <a:p>
              <a:pPr marL="171450" indent="-72000">
                <a:lnSpc>
                  <a:spcPct val="120000"/>
                </a:lnSpc>
                <a:buFont typeface="Arial" panose="020B0604020202020204" pitchFamily="34" charset="0"/>
                <a:buChar char="•"/>
              </a:pPr>
              <a:r>
                <a:rPr lang="en-SG" sz="1000" b="1" dirty="0">
                  <a:solidFill>
                    <a:schemeClr val="tx1"/>
                  </a:solidFill>
                  <a:effectLst/>
                  <a:latin typeface="+mj-lt"/>
                </a:rPr>
                <a:t>Social Media</a:t>
              </a:r>
            </a:p>
            <a:p>
              <a:pPr marL="171450" indent="-72000">
                <a:lnSpc>
                  <a:spcPct val="120000"/>
                </a:lnSpc>
                <a:buFont typeface="Arial" panose="020B0604020202020204" pitchFamily="34" charset="0"/>
                <a:buChar char="•"/>
              </a:pPr>
              <a:r>
                <a:rPr lang="en-SG" sz="1000" b="1" dirty="0">
                  <a:solidFill>
                    <a:schemeClr val="tx1"/>
                  </a:solidFill>
                  <a:effectLst/>
                  <a:latin typeface="+mj-lt"/>
                </a:rPr>
                <a:t>Media Planning &amp; Operations</a:t>
              </a:r>
            </a:p>
            <a:p>
              <a:pPr marL="171450" indent="-72000">
                <a:lnSpc>
                  <a:spcPct val="120000"/>
                </a:lnSpc>
                <a:buFont typeface="Arial" panose="020B0604020202020204" pitchFamily="34" charset="0"/>
                <a:buChar char="•"/>
              </a:pPr>
              <a:r>
                <a:rPr lang="en-SG" sz="1000" b="1" dirty="0">
                  <a:solidFill>
                    <a:schemeClr val="tx1"/>
                  </a:solidFill>
                  <a:latin typeface="+mj-lt"/>
                </a:rPr>
                <a:t>Digital Marketing</a:t>
              </a:r>
              <a:endParaRPr lang="en-SG" sz="1000" b="1" dirty="0">
                <a:solidFill>
                  <a:schemeClr val="tx1"/>
                </a:solidFill>
                <a:effectLst/>
                <a:latin typeface="+mj-lt"/>
              </a:endParaRPr>
            </a:p>
          </p:txBody>
        </p:sp>
        <p:sp>
          <p:nvSpPr>
            <p:cNvPr id="48" name="TextBox 47">
              <a:extLst>
                <a:ext uri="{FF2B5EF4-FFF2-40B4-BE49-F238E27FC236}">
                  <a16:creationId xmlns:a16="http://schemas.microsoft.com/office/drawing/2014/main" id="{8BA56C67-0F00-04A4-0AE3-549BD96EA55F}"/>
                </a:ext>
              </a:extLst>
            </p:cNvPr>
            <p:cNvSpPr txBox="1"/>
            <p:nvPr/>
          </p:nvSpPr>
          <p:spPr>
            <a:xfrm>
              <a:off x="10220367" y="4740695"/>
              <a:ext cx="1119808" cy="1007968"/>
            </a:xfrm>
            <a:prstGeom prst="rect">
              <a:avLst/>
            </a:prstGeom>
            <a:noFill/>
          </p:spPr>
          <p:txBody>
            <a:bodyPr wrap="square">
              <a:spAutoFit/>
            </a:bodyPr>
            <a:lstStyle/>
            <a:p>
              <a:pPr marL="171450" indent="-72000">
                <a:lnSpc>
                  <a:spcPct val="120000"/>
                </a:lnSpc>
                <a:buFont typeface="Arial" panose="020B0604020202020204" pitchFamily="34" charset="0"/>
                <a:buChar char="•"/>
              </a:pPr>
              <a:r>
                <a:rPr lang="en-SG" sz="1000" b="1" dirty="0">
                  <a:solidFill>
                    <a:schemeClr val="tx1"/>
                  </a:solidFill>
                  <a:effectLst/>
                  <a:latin typeface="+mj-lt"/>
                </a:rPr>
                <a:t>CX</a:t>
              </a:r>
            </a:p>
            <a:p>
              <a:pPr marL="171450" indent="-72000">
                <a:lnSpc>
                  <a:spcPct val="120000"/>
                </a:lnSpc>
                <a:buFont typeface="Arial" panose="020B0604020202020204" pitchFamily="34" charset="0"/>
                <a:buChar char="•"/>
              </a:pPr>
              <a:r>
                <a:rPr lang="en-SG" sz="1000" b="1" dirty="0">
                  <a:solidFill>
                    <a:schemeClr val="tx1"/>
                  </a:solidFill>
                  <a:latin typeface="+mj-lt"/>
                </a:rPr>
                <a:t>Brand</a:t>
              </a:r>
            </a:p>
            <a:p>
              <a:pPr marL="171450" indent="-72000">
                <a:lnSpc>
                  <a:spcPct val="120000"/>
                </a:lnSpc>
                <a:buFont typeface="Arial" panose="020B0604020202020204" pitchFamily="34" charset="0"/>
                <a:buChar char="•"/>
              </a:pPr>
              <a:r>
                <a:rPr lang="en-SG" sz="1000" b="1" dirty="0">
                  <a:solidFill>
                    <a:schemeClr val="tx1"/>
                  </a:solidFill>
                  <a:effectLst/>
                  <a:latin typeface="+mj-lt"/>
                </a:rPr>
                <a:t>Marketing Operations</a:t>
              </a:r>
            </a:p>
            <a:p>
              <a:pPr marL="171450" indent="-72000">
                <a:lnSpc>
                  <a:spcPct val="120000"/>
                </a:lnSpc>
                <a:buFont typeface="Arial" panose="020B0604020202020204" pitchFamily="34" charset="0"/>
                <a:buChar char="•"/>
              </a:pPr>
              <a:r>
                <a:rPr lang="en-SG" sz="1000" b="1" dirty="0">
                  <a:solidFill>
                    <a:schemeClr val="tx1"/>
                  </a:solidFill>
                  <a:latin typeface="+mj-lt"/>
                </a:rPr>
                <a:t>Social Media</a:t>
              </a:r>
              <a:endParaRPr lang="en-SG" sz="1000" b="1" dirty="0">
                <a:solidFill>
                  <a:schemeClr val="tx1"/>
                </a:solidFill>
                <a:effectLst/>
                <a:latin typeface="+mj-lt"/>
              </a:endParaRPr>
            </a:p>
          </p:txBody>
        </p:sp>
        <p:sp>
          <p:nvSpPr>
            <p:cNvPr id="49" name="TextBox 48">
              <a:extLst>
                <a:ext uri="{FF2B5EF4-FFF2-40B4-BE49-F238E27FC236}">
                  <a16:creationId xmlns:a16="http://schemas.microsoft.com/office/drawing/2014/main" id="{8E16F0D0-9520-6EAA-FB0F-2029BFBB4C7A}"/>
                </a:ext>
              </a:extLst>
            </p:cNvPr>
            <p:cNvSpPr txBox="1"/>
            <p:nvPr/>
          </p:nvSpPr>
          <p:spPr>
            <a:xfrm>
              <a:off x="11134767" y="4740695"/>
              <a:ext cx="1119808" cy="823302"/>
            </a:xfrm>
            <a:prstGeom prst="rect">
              <a:avLst/>
            </a:prstGeom>
            <a:noFill/>
          </p:spPr>
          <p:txBody>
            <a:bodyPr wrap="square">
              <a:spAutoFit/>
            </a:bodyPr>
            <a:lstStyle/>
            <a:p>
              <a:pPr marL="171450" indent="-72000">
                <a:lnSpc>
                  <a:spcPct val="120000"/>
                </a:lnSpc>
                <a:buFont typeface="Arial" panose="020B0604020202020204" pitchFamily="34" charset="0"/>
                <a:buChar char="•"/>
              </a:pPr>
              <a:r>
                <a:rPr lang="en-SG" sz="1000" b="1" dirty="0">
                  <a:solidFill>
                    <a:schemeClr val="tx1"/>
                  </a:solidFill>
                  <a:effectLst/>
                  <a:latin typeface="+mj-lt"/>
                </a:rPr>
                <a:t>Marketing Operations</a:t>
              </a:r>
            </a:p>
            <a:p>
              <a:pPr marL="171450" indent="-72000">
                <a:lnSpc>
                  <a:spcPct val="120000"/>
                </a:lnSpc>
                <a:buFont typeface="Arial" panose="020B0604020202020204" pitchFamily="34" charset="0"/>
                <a:buChar char="•"/>
              </a:pPr>
              <a:r>
                <a:rPr lang="en-SG" sz="1000" b="1" dirty="0">
                  <a:solidFill>
                    <a:schemeClr val="tx1"/>
                  </a:solidFill>
                  <a:latin typeface="+mj-lt"/>
                </a:rPr>
                <a:t>Marketing Analytics</a:t>
              </a:r>
              <a:endParaRPr lang="en-SG" sz="1000" b="1" dirty="0">
                <a:solidFill>
                  <a:schemeClr val="tx1"/>
                </a:solidFill>
                <a:effectLst/>
                <a:latin typeface="+mj-lt"/>
              </a:endParaRPr>
            </a:p>
          </p:txBody>
        </p:sp>
        <p:cxnSp>
          <p:nvCxnSpPr>
            <p:cNvPr id="66" name="Straight Connector 65">
              <a:extLst>
                <a:ext uri="{FF2B5EF4-FFF2-40B4-BE49-F238E27FC236}">
                  <a16:creationId xmlns:a16="http://schemas.microsoft.com/office/drawing/2014/main" id="{62D91680-AC02-728C-F2A0-F77340F56528}"/>
                </a:ext>
              </a:extLst>
            </p:cNvPr>
            <p:cNvCxnSpPr>
              <a:cxnSpLocks/>
            </p:cNvCxnSpPr>
            <p:nvPr/>
          </p:nvCxnSpPr>
          <p:spPr>
            <a:xfrm>
              <a:off x="6558835" y="4620986"/>
              <a:ext cx="0" cy="134042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86D8EB3-DA34-3F4E-132F-B1B779B2BE22}"/>
                </a:ext>
              </a:extLst>
            </p:cNvPr>
            <p:cNvCxnSpPr>
              <a:cxnSpLocks/>
            </p:cNvCxnSpPr>
            <p:nvPr/>
          </p:nvCxnSpPr>
          <p:spPr>
            <a:xfrm>
              <a:off x="7508861" y="4620986"/>
              <a:ext cx="0" cy="134042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E8B4986-DE44-A9F1-4F95-900401CC01C8}"/>
                </a:ext>
              </a:extLst>
            </p:cNvPr>
            <p:cNvCxnSpPr>
              <a:cxnSpLocks/>
            </p:cNvCxnSpPr>
            <p:nvPr/>
          </p:nvCxnSpPr>
          <p:spPr>
            <a:xfrm>
              <a:off x="8411386" y="4620986"/>
              <a:ext cx="0" cy="134042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301DED1-E611-01D5-50A7-498E7623A934}"/>
                </a:ext>
              </a:extLst>
            </p:cNvPr>
            <p:cNvCxnSpPr>
              <a:cxnSpLocks/>
            </p:cNvCxnSpPr>
            <p:nvPr/>
          </p:nvCxnSpPr>
          <p:spPr>
            <a:xfrm>
              <a:off x="9361412" y="4620986"/>
              <a:ext cx="0" cy="134042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B479ECC-620E-6651-304B-B7B3B0930984}"/>
                </a:ext>
              </a:extLst>
            </p:cNvPr>
            <p:cNvCxnSpPr>
              <a:cxnSpLocks/>
            </p:cNvCxnSpPr>
            <p:nvPr/>
          </p:nvCxnSpPr>
          <p:spPr>
            <a:xfrm>
              <a:off x="10323313" y="4620986"/>
              <a:ext cx="0" cy="134042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EA4DC22-EF63-3E87-A27B-E1E030FF1693}"/>
                </a:ext>
              </a:extLst>
            </p:cNvPr>
            <p:cNvCxnSpPr>
              <a:cxnSpLocks/>
            </p:cNvCxnSpPr>
            <p:nvPr/>
          </p:nvCxnSpPr>
          <p:spPr>
            <a:xfrm>
              <a:off x="11249589" y="4620986"/>
              <a:ext cx="0" cy="134042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9A1E209-A547-D60D-3B8F-9BDC7EB54F59}"/>
                </a:ext>
              </a:extLst>
            </p:cNvPr>
            <p:cNvCxnSpPr>
              <a:cxnSpLocks/>
            </p:cNvCxnSpPr>
            <p:nvPr/>
          </p:nvCxnSpPr>
          <p:spPr>
            <a:xfrm>
              <a:off x="3827510" y="1957944"/>
              <a:ext cx="0" cy="21975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9687A62-D1CA-880C-22D2-C9036D5D1C40}"/>
                </a:ext>
              </a:extLst>
            </p:cNvPr>
            <p:cNvCxnSpPr>
              <a:cxnSpLocks/>
            </p:cNvCxnSpPr>
            <p:nvPr/>
          </p:nvCxnSpPr>
          <p:spPr>
            <a:xfrm>
              <a:off x="4718159" y="1957944"/>
              <a:ext cx="0" cy="21975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4F68BFC-8BD7-994B-9CDA-C8965F553E7A}"/>
                </a:ext>
              </a:extLst>
            </p:cNvPr>
            <p:cNvCxnSpPr>
              <a:cxnSpLocks/>
            </p:cNvCxnSpPr>
            <p:nvPr/>
          </p:nvCxnSpPr>
          <p:spPr>
            <a:xfrm>
              <a:off x="5644435" y="1957944"/>
              <a:ext cx="0" cy="21975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4E8BBAF-3038-52A8-F92F-4BF872AEA069}"/>
                </a:ext>
              </a:extLst>
            </p:cNvPr>
            <p:cNvCxnSpPr>
              <a:cxnSpLocks/>
            </p:cNvCxnSpPr>
            <p:nvPr/>
          </p:nvCxnSpPr>
          <p:spPr>
            <a:xfrm>
              <a:off x="6558835" y="1957944"/>
              <a:ext cx="0" cy="21975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B8C6696-50A0-7E56-9ED0-1113C7D7C347}"/>
                </a:ext>
              </a:extLst>
            </p:cNvPr>
            <p:cNvCxnSpPr>
              <a:cxnSpLocks/>
            </p:cNvCxnSpPr>
            <p:nvPr/>
          </p:nvCxnSpPr>
          <p:spPr>
            <a:xfrm>
              <a:off x="7496986" y="1957944"/>
              <a:ext cx="0" cy="21975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8D81540-C380-661D-B5BB-C9DBCF5D7E0E}"/>
                </a:ext>
              </a:extLst>
            </p:cNvPr>
            <p:cNvCxnSpPr>
              <a:cxnSpLocks/>
            </p:cNvCxnSpPr>
            <p:nvPr/>
          </p:nvCxnSpPr>
          <p:spPr>
            <a:xfrm>
              <a:off x="8363885" y="1957944"/>
              <a:ext cx="0" cy="21975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BC1DBDF-6667-6E9B-BC91-EA7594617866}"/>
                </a:ext>
              </a:extLst>
            </p:cNvPr>
            <p:cNvCxnSpPr>
              <a:cxnSpLocks/>
            </p:cNvCxnSpPr>
            <p:nvPr/>
          </p:nvCxnSpPr>
          <p:spPr>
            <a:xfrm>
              <a:off x="9302035" y="1957944"/>
              <a:ext cx="0" cy="21975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D26B840-0CB2-C6BD-3C4C-5DFE6411C1A9}"/>
                </a:ext>
              </a:extLst>
            </p:cNvPr>
            <p:cNvCxnSpPr>
              <a:cxnSpLocks/>
            </p:cNvCxnSpPr>
            <p:nvPr/>
          </p:nvCxnSpPr>
          <p:spPr>
            <a:xfrm>
              <a:off x="10252061" y="1957944"/>
              <a:ext cx="0" cy="21975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A6940B6-10E7-EF18-E455-53EB818BDEFE}"/>
                </a:ext>
              </a:extLst>
            </p:cNvPr>
            <p:cNvCxnSpPr>
              <a:cxnSpLocks/>
            </p:cNvCxnSpPr>
            <p:nvPr/>
          </p:nvCxnSpPr>
          <p:spPr>
            <a:xfrm>
              <a:off x="11225838" y="1957944"/>
              <a:ext cx="0" cy="21975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82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p:tgtEl>
                                          <p:spTgt spid="96"/>
                                        </p:tgtEl>
                                        <p:attrNameLst>
                                          <p:attrName>ppt_x</p:attrName>
                                        </p:attrNameLst>
                                      </p:cBhvr>
                                      <p:tavLst>
                                        <p:tav tm="0">
                                          <p:val>
                                            <p:strVal val="#ppt_x-#ppt_w*1.125000"/>
                                          </p:val>
                                        </p:tav>
                                        <p:tav tm="100000">
                                          <p:val>
                                            <p:strVal val="#ppt_x"/>
                                          </p:val>
                                        </p:tav>
                                      </p:tavLst>
                                    </p:anim>
                                    <p:animEffect transition="in" filter="wipe(right)">
                                      <p:cBhvr>
                                        <p:cTn id="8"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2872"/>
        <p:cNvGrpSpPr/>
        <p:nvPr/>
      </p:nvGrpSpPr>
      <p:grpSpPr>
        <a:xfrm>
          <a:off x="0" y="0"/>
          <a:ext cx="0" cy="0"/>
          <a:chOff x="0" y="0"/>
          <a:chExt cx="0" cy="0"/>
        </a:xfrm>
      </p:grpSpPr>
      <p:pic>
        <p:nvPicPr>
          <p:cNvPr id="2873" name="Google Shape;2873;p398"/>
          <p:cNvPicPr preferRelativeResize="0"/>
          <p:nvPr/>
        </p:nvPicPr>
        <p:blipFill rotWithShape="1">
          <a:blip r:embed="rId3">
            <a:alphaModFix/>
          </a:blip>
          <a:srcRect/>
          <a:stretch/>
        </p:blipFill>
        <p:spPr>
          <a:xfrm>
            <a:off x="286468" y="-178608"/>
            <a:ext cx="11719181" cy="8313248"/>
          </a:xfrm>
          <a:prstGeom prst="rect">
            <a:avLst/>
          </a:prstGeom>
          <a:noFill/>
          <a:ln>
            <a:noFill/>
          </a:ln>
        </p:spPr>
      </p:pic>
      <p:sp>
        <p:nvSpPr>
          <p:cNvPr id="2876" name="Google Shape;2876;p398"/>
          <p:cNvSpPr/>
          <p:nvPr/>
        </p:nvSpPr>
        <p:spPr>
          <a:xfrm rot="10800000" flipH="1">
            <a:off x="1110869" y="4674333"/>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2878" name="Google Shape;2878;p398"/>
          <p:cNvSpPr/>
          <p:nvPr/>
        </p:nvSpPr>
        <p:spPr>
          <a:xfrm rot="10800000" flipH="1">
            <a:off x="2098435" y="2640183"/>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2879" name="Google Shape;2879;p398"/>
          <p:cNvSpPr/>
          <p:nvPr/>
        </p:nvSpPr>
        <p:spPr>
          <a:xfrm rot="10800000" flipH="1">
            <a:off x="2447184" y="2012596"/>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2881" name="Google Shape;2881;p398"/>
          <p:cNvSpPr/>
          <p:nvPr/>
        </p:nvSpPr>
        <p:spPr>
          <a:xfrm rot="10800000" flipH="1">
            <a:off x="3641512" y="2125177"/>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2883" name="Google Shape;2883;p398"/>
          <p:cNvSpPr/>
          <p:nvPr/>
        </p:nvSpPr>
        <p:spPr>
          <a:xfrm rot="10800000" flipH="1">
            <a:off x="4277199" y="4070057"/>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2885" name="Google Shape;2885;p398"/>
          <p:cNvSpPr/>
          <p:nvPr/>
        </p:nvSpPr>
        <p:spPr>
          <a:xfrm rot="10800000" flipH="1">
            <a:off x="6121433" y="4037980"/>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2886" name="Google Shape;2886;p398"/>
          <p:cNvSpPr/>
          <p:nvPr/>
        </p:nvSpPr>
        <p:spPr>
          <a:xfrm rot="10800000" flipH="1">
            <a:off x="6487875" y="2677636"/>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2888" name="Google Shape;2888;p398"/>
          <p:cNvSpPr/>
          <p:nvPr/>
        </p:nvSpPr>
        <p:spPr>
          <a:xfrm rot="10800000" flipH="1">
            <a:off x="8523560" y="4226669"/>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2889" name="Google Shape;2889;p398"/>
          <p:cNvSpPr/>
          <p:nvPr/>
        </p:nvSpPr>
        <p:spPr>
          <a:xfrm rot="10800000" flipH="1">
            <a:off x="10149547" y="4066256"/>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2890" name="Google Shape;2890;p398"/>
          <p:cNvSpPr/>
          <p:nvPr/>
        </p:nvSpPr>
        <p:spPr>
          <a:xfrm rot="10800000" flipH="1">
            <a:off x="10358124" y="2631417"/>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2891" name="Google Shape;2891;p398"/>
          <p:cNvSpPr/>
          <p:nvPr/>
        </p:nvSpPr>
        <p:spPr>
          <a:xfrm rot="10800000" flipH="1">
            <a:off x="10602592" y="2219523"/>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2893" name="Google Shape;2893;p398"/>
          <p:cNvSpPr/>
          <p:nvPr/>
        </p:nvSpPr>
        <p:spPr>
          <a:xfrm>
            <a:off x="337365" y="4984288"/>
            <a:ext cx="1527601"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j-lt"/>
                <a:ea typeface="Avenir"/>
                <a:cs typeface="Avenir"/>
                <a:sym typeface="Avenir"/>
              </a:rPr>
              <a:t>Blog,</a:t>
            </a:r>
            <a:r>
              <a:rPr lang="en-US" sz="1500" dirty="0">
                <a:latin typeface="+mj-lt"/>
                <a:ea typeface="Avenir"/>
              </a:rPr>
              <a:t> </a:t>
            </a:r>
            <a:r>
              <a:rPr lang="en-US" sz="1600" u="none" strike="noStrike" cap="none" dirty="0">
                <a:solidFill>
                  <a:srgbClr val="707070"/>
                </a:solidFill>
                <a:latin typeface="+mj-lt"/>
                <a:ea typeface="Avenir"/>
                <a:cs typeface="Avenir"/>
                <a:sym typeface="Avenir"/>
              </a:rPr>
              <a:t>E-Books,</a:t>
            </a:r>
            <a:endParaRPr lang="en-US" sz="1500" u="none" strike="noStrike" cap="none" dirty="0">
              <a:solidFill>
                <a:srgbClr val="000000"/>
              </a:solidFill>
              <a:latin typeface="+mj-lt"/>
              <a:sym typeface="Arial"/>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j-lt"/>
                <a:ea typeface="Avenir"/>
                <a:cs typeface="Avenir"/>
                <a:sym typeface="Avenir"/>
              </a:rPr>
              <a:t>Whitepaper</a:t>
            </a:r>
            <a:r>
              <a:rPr lang="en-US" sz="1500" dirty="0">
                <a:latin typeface="+mj-lt"/>
                <a:ea typeface="Avenir"/>
              </a:rPr>
              <a:t>, </a:t>
            </a:r>
            <a:r>
              <a:rPr lang="en-US" sz="1600" u="none" strike="noStrike" cap="none" dirty="0">
                <a:solidFill>
                  <a:srgbClr val="707070"/>
                </a:solidFill>
                <a:latin typeface="+mj-lt"/>
                <a:ea typeface="Avenir"/>
                <a:cs typeface="Avenir"/>
                <a:sym typeface="Avenir"/>
              </a:rPr>
              <a:t>Webinar</a:t>
            </a:r>
            <a:endParaRPr lang="en-US" sz="1600" u="none" strike="noStrike" cap="none" dirty="0">
              <a:solidFill>
                <a:srgbClr val="707070"/>
              </a:solidFill>
              <a:latin typeface="+mj-lt"/>
              <a:ea typeface="Calibri"/>
              <a:cs typeface="Calibri"/>
              <a:sym typeface="Calibri"/>
            </a:endParaRPr>
          </a:p>
        </p:txBody>
      </p:sp>
      <p:sp>
        <p:nvSpPr>
          <p:cNvPr id="2895" name="Google Shape;2895;p398"/>
          <p:cNvSpPr/>
          <p:nvPr/>
        </p:nvSpPr>
        <p:spPr>
          <a:xfrm>
            <a:off x="653729" y="2561916"/>
            <a:ext cx="15276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rgbClr val="707070"/>
                </a:solidFill>
                <a:latin typeface="+mj-lt"/>
                <a:ea typeface="Avenir"/>
                <a:cs typeface="Avenir"/>
                <a:sym typeface="Avenir"/>
              </a:rPr>
              <a:t>Events, Expos</a:t>
            </a:r>
            <a:endParaRPr lang="en-US" sz="1600" u="none" strike="noStrike" cap="none">
              <a:solidFill>
                <a:srgbClr val="707070"/>
              </a:solidFill>
              <a:latin typeface="+mj-lt"/>
              <a:ea typeface="Calibri"/>
              <a:cs typeface="Calibri"/>
              <a:sym typeface="Calibri"/>
            </a:endParaRPr>
          </a:p>
        </p:txBody>
      </p:sp>
      <p:sp>
        <p:nvSpPr>
          <p:cNvPr id="2896" name="Google Shape;2896;p398"/>
          <p:cNvSpPr/>
          <p:nvPr/>
        </p:nvSpPr>
        <p:spPr>
          <a:xfrm>
            <a:off x="842213" y="1880980"/>
            <a:ext cx="163068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j-lt"/>
                <a:ea typeface="Avenir"/>
                <a:cs typeface="Avenir"/>
                <a:sym typeface="Avenir"/>
              </a:rPr>
              <a:t>PPC, SEM, SEO</a:t>
            </a:r>
            <a:endParaRPr lang="en-US" sz="1600" u="none" strike="noStrike" cap="none" dirty="0">
              <a:solidFill>
                <a:srgbClr val="707070"/>
              </a:solidFill>
              <a:latin typeface="+mj-lt"/>
              <a:ea typeface="Calibri"/>
              <a:cs typeface="Calibri"/>
              <a:sym typeface="Calibri"/>
            </a:endParaRPr>
          </a:p>
        </p:txBody>
      </p:sp>
      <p:sp>
        <p:nvSpPr>
          <p:cNvPr id="2898" name="Google Shape;2898;p398"/>
          <p:cNvSpPr/>
          <p:nvPr/>
        </p:nvSpPr>
        <p:spPr>
          <a:xfrm>
            <a:off x="3845200" y="1939433"/>
            <a:ext cx="1168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rgbClr val="707070"/>
                </a:solidFill>
                <a:latin typeface="+mj-lt"/>
                <a:ea typeface="Avenir"/>
                <a:cs typeface="Avenir"/>
                <a:sym typeface="Avenir"/>
              </a:rPr>
              <a:t>Webinars</a:t>
            </a:r>
            <a:endParaRPr lang="en-US" sz="1600" u="none" strike="noStrike" cap="none">
              <a:solidFill>
                <a:srgbClr val="707070"/>
              </a:solidFill>
              <a:latin typeface="+mj-lt"/>
              <a:ea typeface="Calibri"/>
              <a:cs typeface="Calibri"/>
              <a:sym typeface="Calibri"/>
            </a:endParaRPr>
          </a:p>
        </p:txBody>
      </p:sp>
      <p:sp>
        <p:nvSpPr>
          <p:cNvPr id="2900" name="Google Shape;2900;p398"/>
          <p:cNvSpPr/>
          <p:nvPr/>
        </p:nvSpPr>
        <p:spPr>
          <a:xfrm>
            <a:off x="2879092" y="3978573"/>
            <a:ext cx="1618151"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j-lt"/>
                <a:ea typeface="Avenir"/>
                <a:cs typeface="Avenir"/>
                <a:sym typeface="Avenir"/>
              </a:rPr>
              <a:t>Case Studies</a:t>
            </a:r>
            <a:endParaRPr lang="en-US" sz="1600" u="none" strike="noStrike" cap="none" dirty="0">
              <a:solidFill>
                <a:srgbClr val="707070"/>
              </a:solidFill>
              <a:latin typeface="+mj-lt"/>
              <a:ea typeface="Calibri"/>
              <a:cs typeface="Calibri"/>
              <a:sym typeface="Calibri"/>
            </a:endParaRPr>
          </a:p>
        </p:txBody>
      </p:sp>
      <p:sp>
        <p:nvSpPr>
          <p:cNvPr id="2902" name="Google Shape;2902;p398"/>
          <p:cNvSpPr/>
          <p:nvPr/>
        </p:nvSpPr>
        <p:spPr>
          <a:xfrm>
            <a:off x="6373343" y="4011236"/>
            <a:ext cx="10017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j-lt"/>
                <a:ea typeface="Avenir"/>
                <a:cs typeface="Avenir"/>
                <a:sym typeface="Avenir"/>
              </a:rPr>
              <a:t>Website</a:t>
            </a:r>
            <a:endParaRPr lang="en-US" sz="1500" u="none" strike="noStrike" cap="none" dirty="0">
              <a:solidFill>
                <a:srgbClr val="000000"/>
              </a:solidFill>
              <a:latin typeface="+mj-lt"/>
              <a:sym typeface="Arial"/>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rgbClr val="707070"/>
                </a:solidFill>
                <a:latin typeface="+mj-lt"/>
                <a:ea typeface="Avenir"/>
                <a:cs typeface="Avenir"/>
                <a:sym typeface="Avenir"/>
              </a:rPr>
              <a:t>Chat</a:t>
            </a:r>
            <a:endParaRPr lang="en-US" sz="1600" u="none" strike="noStrike" cap="none" dirty="0">
              <a:solidFill>
                <a:srgbClr val="707070"/>
              </a:solidFill>
              <a:latin typeface="+mj-lt"/>
              <a:ea typeface="Calibri"/>
              <a:cs typeface="Calibri"/>
              <a:sym typeface="Calibri"/>
            </a:endParaRPr>
          </a:p>
        </p:txBody>
      </p:sp>
      <p:sp>
        <p:nvSpPr>
          <p:cNvPr id="2903" name="Google Shape;2903;p398"/>
          <p:cNvSpPr/>
          <p:nvPr/>
        </p:nvSpPr>
        <p:spPr>
          <a:xfrm>
            <a:off x="5549190" y="2461495"/>
            <a:ext cx="1021610" cy="3586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rgbClr val="707070"/>
                </a:solidFill>
                <a:latin typeface="+mj-lt"/>
                <a:ea typeface="Avenir"/>
                <a:cs typeface="Avenir"/>
                <a:sym typeface="Avenir"/>
              </a:rPr>
              <a:t>Website</a:t>
            </a:r>
            <a:endParaRPr lang="en-US" sz="1600" u="none" strike="noStrike" cap="none">
              <a:solidFill>
                <a:srgbClr val="707070"/>
              </a:solidFill>
              <a:latin typeface="+mj-lt"/>
              <a:ea typeface="Calibri"/>
              <a:cs typeface="Calibri"/>
              <a:sym typeface="Calibri"/>
            </a:endParaRPr>
          </a:p>
        </p:txBody>
      </p:sp>
      <p:sp>
        <p:nvSpPr>
          <p:cNvPr id="2905" name="Google Shape;2905;p398"/>
          <p:cNvSpPr/>
          <p:nvPr/>
        </p:nvSpPr>
        <p:spPr>
          <a:xfrm>
            <a:off x="6839791" y="4353189"/>
            <a:ext cx="1863301" cy="831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u="none" strike="noStrike" cap="none">
                <a:solidFill>
                  <a:srgbClr val="707070"/>
                </a:solidFill>
                <a:latin typeface="+mj-lt"/>
                <a:ea typeface="Avenir"/>
                <a:cs typeface="Avenir"/>
                <a:sym typeface="Avenir"/>
              </a:rPr>
              <a:t>Masterclasses</a:t>
            </a:r>
            <a:r>
              <a:rPr lang="en-US" sz="1600" u="none" strike="noStrike" cap="none" dirty="0">
                <a:solidFill>
                  <a:srgbClr val="707070"/>
                </a:solidFill>
                <a:latin typeface="+mj-lt"/>
                <a:ea typeface="Avenir"/>
                <a:cs typeface="Avenir"/>
                <a:sym typeface="Avenir"/>
              </a:rPr>
              <a:t>,</a:t>
            </a:r>
            <a:endParaRPr lang="en-US" sz="1500" u="none" strike="noStrike" cap="none" dirty="0">
              <a:solidFill>
                <a:srgbClr val="000000"/>
              </a:solidFill>
              <a:latin typeface="+mj-lt"/>
              <a:sym typeface="Arial"/>
            </a:endParaRPr>
          </a:p>
          <a:p>
            <a:pPr marL="0" marR="0" lvl="0" indent="0" algn="r"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j-lt"/>
                <a:ea typeface="Avenir"/>
                <a:cs typeface="Avenir"/>
                <a:sym typeface="Avenir"/>
              </a:rPr>
              <a:t>Webinar,</a:t>
            </a:r>
            <a:r>
              <a:rPr lang="en-US" sz="1500" dirty="0">
                <a:latin typeface="+mj-lt"/>
                <a:ea typeface="Avenir"/>
              </a:rPr>
              <a:t> </a:t>
            </a:r>
            <a:r>
              <a:rPr lang="en-US" sz="1600" u="none" strike="noStrike" cap="none" dirty="0">
                <a:solidFill>
                  <a:srgbClr val="707070"/>
                </a:solidFill>
                <a:latin typeface="+mj-lt"/>
                <a:ea typeface="Avenir"/>
                <a:cs typeface="Avenir"/>
                <a:sym typeface="Avenir"/>
              </a:rPr>
              <a:t>Events</a:t>
            </a:r>
            <a:endParaRPr lang="en-US" sz="1500" u="none" strike="noStrike" cap="none" dirty="0">
              <a:solidFill>
                <a:srgbClr val="000000"/>
              </a:solidFill>
              <a:latin typeface="+mj-lt"/>
              <a:sym typeface="Arial"/>
            </a:endParaRPr>
          </a:p>
        </p:txBody>
      </p:sp>
      <p:sp>
        <p:nvSpPr>
          <p:cNvPr id="2906" name="Google Shape;2906;p398"/>
          <p:cNvSpPr/>
          <p:nvPr/>
        </p:nvSpPr>
        <p:spPr>
          <a:xfrm>
            <a:off x="10163804" y="4280518"/>
            <a:ext cx="2109000" cy="132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j-lt"/>
                <a:ea typeface="Avenir"/>
                <a:cs typeface="Avenir"/>
                <a:sym typeface="Avenir"/>
              </a:rPr>
              <a:t>Executive</a:t>
            </a:r>
            <a:r>
              <a:rPr lang="en-US" sz="1500" dirty="0">
                <a:latin typeface="+mj-lt"/>
                <a:ea typeface="Avenir"/>
              </a:rPr>
              <a:t> </a:t>
            </a:r>
            <a:r>
              <a:rPr lang="en-US" sz="1600" u="none" strike="noStrike" cap="none" dirty="0">
                <a:solidFill>
                  <a:srgbClr val="707070"/>
                </a:solidFill>
                <a:latin typeface="+mj-lt"/>
                <a:ea typeface="Avenir"/>
                <a:cs typeface="Avenir"/>
                <a:sym typeface="Avenir"/>
              </a:rPr>
              <a:t>Dinner,</a:t>
            </a:r>
            <a:endParaRPr lang="en-US" sz="1500" u="none" strike="noStrike" cap="none" dirty="0">
              <a:solidFill>
                <a:srgbClr val="000000"/>
              </a:solidFill>
              <a:latin typeface="+mj-lt"/>
              <a:sym typeface="Arial"/>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j-lt"/>
                <a:ea typeface="Avenir"/>
                <a:cs typeface="Avenir"/>
                <a:sym typeface="Avenir"/>
              </a:rPr>
              <a:t>Executive Lunches,</a:t>
            </a:r>
            <a:endParaRPr lang="en-US" sz="1500" u="none" strike="noStrike" cap="none" dirty="0">
              <a:solidFill>
                <a:srgbClr val="000000"/>
              </a:solidFill>
              <a:latin typeface="+mj-lt"/>
              <a:sym typeface="Arial"/>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j-lt"/>
                <a:ea typeface="Avenir"/>
                <a:cs typeface="Avenir"/>
                <a:sym typeface="Avenir"/>
              </a:rPr>
              <a:t>Workshops</a:t>
            </a:r>
            <a:endParaRPr lang="en-US" sz="1500" u="none" strike="noStrike" cap="none" dirty="0">
              <a:solidFill>
                <a:srgbClr val="000000"/>
              </a:solidFill>
              <a:latin typeface="+mj-lt"/>
              <a:sym typeface="Arial"/>
            </a:endParaRPr>
          </a:p>
        </p:txBody>
      </p:sp>
      <p:sp>
        <p:nvSpPr>
          <p:cNvPr id="2907" name="Google Shape;2907;p398"/>
          <p:cNvSpPr/>
          <p:nvPr/>
        </p:nvSpPr>
        <p:spPr>
          <a:xfrm>
            <a:off x="9036668" y="2196700"/>
            <a:ext cx="1366500" cy="83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j-lt"/>
                <a:ea typeface="Avenir"/>
                <a:cs typeface="Avenir"/>
                <a:sym typeface="Avenir"/>
              </a:rPr>
              <a:t>Email </a:t>
            </a:r>
            <a:endParaRPr lang="en-US" sz="1500" u="none" strike="noStrike" cap="none" dirty="0">
              <a:solidFill>
                <a:srgbClr val="000000"/>
              </a:solidFill>
              <a:latin typeface="+mj-lt"/>
              <a:sym typeface="Arial"/>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j-lt"/>
                <a:ea typeface="Avenir"/>
                <a:cs typeface="Avenir"/>
                <a:sym typeface="Avenir"/>
              </a:rPr>
              <a:t>Campaign,</a:t>
            </a:r>
            <a:endParaRPr lang="en-US" sz="1500" u="none" strike="noStrike" cap="none" dirty="0">
              <a:solidFill>
                <a:srgbClr val="000000"/>
              </a:solidFill>
              <a:latin typeface="+mj-lt"/>
              <a:sym typeface="Arial"/>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j-lt"/>
                <a:ea typeface="Avenir"/>
                <a:cs typeface="Avenir"/>
                <a:sym typeface="Avenir"/>
              </a:rPr>
              <a:t>Newsletter</a:t>
            </a:r>
            <a:endParaRPr lang="en-US" sz="1600" u="none" strike="noStrike" cap="none" dirty="0">
              <a:solidFill>
                <a:srgbClr val="707070"/>
              </a:solidFill>
              <a:latin typeface="+mj-lt"/>
              <a:ea typeface="Calibri"/>
              <a:cs typeface="Calibri"/>
              <a:sym typeface="Calibri"/>
            </a:endParaRPr>
          </a:p>
        </p:txBody>
      </p:sp>
      <p:sp>
        <p:nvSpPr>
          <p:cNvPr id="2908" name="Google Shape;2908;p398"/>
          <p:cNvSpPr/>
          <p:nvPr/>
        </p:nvSpPr>
        <p:spPr>
          <a:xfrm>
            <a:off x="9263823" y="1542425"/>
            <a:ext cx="35001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rgbClr val="707070"/>
                </a:solidFill>
                <a:latin typeface="+mj-lt"/>
                <a:ea typeface="Avenir"/>
                <a:cs typeface="Avenir"/>
                <a:sym typeface="Avenir"/>
              </a:rPr>
              <a:t>Customer Loyalty Programs</a:t>
            </a:r>
            <a:endParaRPr lang="en-US" sz="1600" u="none" strike="noStrike" cap="none">
              <a:solidFill>
                <a:srgbClr val="707070"/>
              </a:solidFill>
              <a:latin typeface="+mj-lt"/>
              <a:ea typeface="Calibri"/>
              <a:cs typeface="Calibri"/>
              <a:sym typeface="Calibri"/>
            </a:endParaRPr>
          </a:p>
        </p:txBody>
      </p:sp>
      <p:sp>
        <p:nvSpPr>
          <p:cNvPr id="2909" name="Google Shape;2909;p398"/>
          <p:cNvSpPr txBox="1"/>
          <p:nvPr/>
        </p:nvSpPr>
        <p:spPr>
          <a:xfrm>
            <a:off x="3404351" y="2680401"/>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1100"/>
              <a:buFont typeface="Arial"/>
              <a:buNone/>
            </a:pPr>
            <a:endParaRPr sz="1100" b="0" i="0" u="none" strike="noStrike" cap="none">
              <a:solidFill>
                <a:srgbClr val="B3B3B3"/>
              </a:solidFill>
              <a:latin typeface="+mj-lt"/>
              <a:ea typeface="Avenir"/>
              <a:cs typeface="Avenir"/>
              <a:sym typeface="Avenir"/>
            </a:endParaRPr>
          </a:p>
        </p:txBody>
      </p:sp>
      <p:sp>
        <p:nvSpPr>
          <p:cNvPr id="2910" name="Google Shape;2910;p398"/>
          <p:cNvSpPr txBox="1"/>
          <p:nvPr/>
        </p:nvSpPr>
        <p:spPr>
          <a:xfrm rot="10800000" flipH="1">
            <a:off x="6881228" y="3314585"/>
            <a:ext cx="39900" cy="399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1100"/>
              <a:buFont typeface="Arial"/>
              <a:buNone/>
            </a:pPr>
            <a:endParaRPr sz="1100" b="0" i="0" u="none" strike="noStrike" cap="none">
              <a:solidFill>
                <a:srgbClr val="B3B3B3"/>
              </a:solidFill>
              <a:latin typeface="+mj-lt"/>
              <a:ea typeface="Avenir"/>
              <a:cs typeface="Avenir"/>
              <a:sym typeface="Avenir"/>
            </a:endParaRPr>
          </a:p>
        </p:txBody>
      </p:sp>
      <p:grpSp>
        <p:nvGrpSpPr>
          <p:cNvPr id="2912" name="Google Shape;2912;p398"/>
          <p:cNvGrpSpPr/>
          <p:nvPr/>
        </p:nvGrpSpPr>
        <p:grpSpPr>
          <a:xfrm>
            <a:off x="1112159" y="3190451"/>
            <a:ext cx="10563569" cy="651900"/>
            <a:chOff x="1289" y="0"/>
            <a:chExt cx="10563569" cy="651900"/>
          </a:xfrm>
        </p:grpSpPr>
        <p:sp>
          <p:nvSpPr>
            <p:cNvPr id="2913" name="Google Shape;2913;p398"/>
            <p:cNvSpPr/>
            <p:nvPr/>
          </p:nvSpPr>
          <p:spPr>
            <a:xfrm>
              <a:off x="1289" y="0"/>
              <a:ext cx="2515200" cy="651900"/>
            </a:xfrm>
            <a:prstGeom prst="homePlate">
              <a:avLst>
                <a:gd name="adj" fmla="val 50000"/>
              </a:avLst>
            </a:prstGeom>
            <a:solidFill>
              <a:srgbClr val="04B7B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j-lt"/>
                <a:ea typeface="Arial"/>
                <a:cs typeface="Arial"/>
                <a:sym typeface="Arial"/>
              </a:endParaRPr>
            </a:p>
          </p:txBody>
        </p:sp>
        <p:sp>
          <p:nvSpPr>
            <p:cNvPr id="2914" name="Google Shape;2914;p398"/>
            <p:cNvSpPr txBox="1"/>
            <p:nvPr/>
          </p:nvSpPr>
          <p:spPr>
            <a:xfrm>
              <a:off x="1289" y="0"/>
              <a:ext cx="2352000" cy="651900"/>
            </a:xfrm>
            <a:prstGeom prst="rect">
              <a:avLst/>
            </a:prstGeom>
            <a:noFill/>
            <a:ln>
              <a:noFill/>
            </a:ln>
          </p:spPr>
          <p:txBody>
            <a:bodyPr spcFirstLastPara="1" wrap="square" lIns="64000" tIns="32000" rIns="16000" bIns="32000" anchor="ctr" anchorCtr="0">
              <a:noAutofit/>
            </a:bodyPr>
            <a:lstStyle/>
            <a:p>
              <a:pPr marL="0" marR="0" lvl="0" indent="0" algn="ctr" rtl="0">
                <a:lnSpc>
                  <a:spcPct val="90000"/>
                </a:lnSpc>
                <a:spcBef>
                  <a:spcPts val="0"/>
                </a:spcBef>
                <a:spcAft>
                  <a:spcPts val="0"/>
                </a:spcAft>
                <a:buClr>
                  <a:schemeClr val="lt1"/>
                </a:buClr>
                <a:buSzPts val="1200"/>
                <a:buFont typeface="Avenir"/>
                <a:buNone/>
              </a:pPr>
              <a:r>
                <a:rPr lang="en-US" sz="1200" b="1" i="0" u="none" strike="noStrike" cap="none">
                  <a:solidFill>
                    <a:schemeClr val="lt1"/>
                  </a:solidFill>
                  <a:latin typeface="+mj-lt"/>
                  <a:ea typeface="Avenir"/>
                  <a:cs typeface="Avenir"/>
                  <a:sym typeface="Avenir"/>
                </a:rPr>
                <a:t>AWARENESS</a:t>
              </a:r>
              <a:endParaRPr sz="1500" b="0" i="0" u="none" strike="noStrike" cap="none">
                <a:solidFill>
                  <a:srgbClr val="000000"/>
                </a:solidFill>
                <a:latin typeface="+mj-lt"/>
                <a:ea typeface="Arial"/>
                <a:cs typeface="Arial"/>
                <a:sym typeface="Arial"/>
              </a:endParaRPr>
            </a:p>
          </p:txBody>
        </p:sp>
        <p:sp>
          <p:nvSpPr>
            <p:cNvPr id="2915" name="Google Shape;2915;p398"/>
            <p:cNvSpPr/>
            <p:nvPr/>
          </p:nvSpPr>
          <p:spPr>
            <a:xfrm>
              <a:off x="2013381" y="0"/>
              <a:ext cx="2515200" cy="651900"/>
            </a:xfrm>
            <a:prstGeom prst="chevron">
              <a:avLst>
                <a:gd name="adj" fmla="val 50000"/>
              </a:avLst>
            </a:prstGeom>
            <a:solidFill>
              <a:srgbClr val="77D0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j-lt"/>
                <a:ea typeface="Arial"/>
                <a:cs typeface="Arial"/>
                <a:sym typeface="Arial"/>
              </a:endParaRPr>
            </a:p>
          </p:txBody>
        </p:sp>
        <p:sp>
          <p:nvSpPr>
            <p:cNvPr id="2916" name="Google Shape;2916;p398"/>
            <p:cNvSpPr txBox="1"/>
            <p:nvPr/>
          </p:nvSpPr>
          <p:spPr>
            <a:xfrm>
              <a:off x="2339355" y="0"/>
              <a:ext cx="1863300" cy="651900"/>
            </a:xfrm>
            <a:prstGeom prst="rect">
              <a:avLst/>
            </a:prstGeom>
            <a:noFill/>
            <a:ln>
              <a:noFill/>
            </a:ln>
          </p:spPr>
          <p:txBody>
            <a:bodyPr spcFirstLastPara="1" wrap="square" lIns="48000" tIns="32000" rIns="16000" bIns="32000" anchor="ctr" anchorCtr="0">
              <a:noAutofit/>
            </a:bodyPr>
            <a:lstStyle/>
            <a:p>
              <a:pPr marL="0" marR="0" lvl="0" indent="0" algn="ctr" rtl="0">
                <a:lnSpc>
                  <a:spcPct val="90000"/>
                </a:lnSpc>
                <a:spcBef>
                  <a:spcPts val="0"/>
                </a:spcBef>
                <a:spcAft>
                  <a:spcPts val="0"/>
                </a:spcAft>
                <a:buClr>
                  <a:schemeClr val="lt1"/>
                </a:buClr>
                <a:buSzPts val="1200"/>
                <a:buFont typeface="Avenir"/>
                <a:buNone/>
              </a:pPr>
              <a:r>
                <a:rPr lang="en-US" sz="1200" b="1" i="0" u="none" strike="noStrike" cap="none" dirty="0">
                  <a:solidFill>
                    <a:schemeClr val="lt1"/>
                  </a:solidFill>
                  <a:latin typeface="+mj-lt"/>
                  <a:ea typeface="Avenir"/>
                  <a:cs typeface="Avenir"/>
                  <a:sym typeface="Avenir"/>
                </a:rPr>
                <a:t>CONSIDERATION/ EVALUATION</a:t>
              </a:r>
              <a:endParaRPr sz="1500" b="0" i="0" u="none" strike="noStrike" cap="none" dirty="0">
                <a:solidFill>
                  <a:srgbClr val="000000"/>
                </a:solidFill>
                <a:latin typeface="+mj-lt"/>
                <a:ea typeface="Arial"/>
                <a:cs typeface="Arial"/>
                <a:sym typeface="Arial"/>
              </a:endParaRPr>
            </a:p>
          </p:txBody>
        </p:sp>
        <p:sp>
          <p:nvSpPr>
            <p:cNvPr id="2917" name="Google Shape;2917;p398"/>
            <p:cNvSpPr/>
            <p:nvPr/>
          </p:nvSpPr>
          <p:spPr>
            <a:xfrm>
              <a:off x="4025473" y="0"/>
              <a:ext cx="2515200" cy="651900"/>
            </a:xfrm>
            <a:prstGeom prst="chevron">
              <a:avLst>
                <a:gd name="adj" fmla="val 50000"/>
              </a:avLst>
            </a:prstGeom>
            <a:solidFill>
              <a:srgbClr val="EFB53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j-lt"/>
                <a:ea typeface="Arial"/>
                <a:cs typeface="Arial"/>
                <a:sym typeface="Arial"/>
              </a:endParaRPr>
            </a:p>
          </p:txBody>
        </p:sp>
        <p:sp>
          <p:nvSpPr>
            <p:cNvPr id="2918" name="Google Shape;2918;p398"/>
            <p:cNvSpPr txBox="1"/>
            <p:nvPr/>
          </p:nvSpPr>
          <p:spPr>
            <a:xfrm>
              <a:off x="4351447" y="0"/>
              <a:ext cx="1863300" cy="651900"/>
            </a:xfrm>
            <a:prstGeom prst="rect">
              <a:avLst/>
            </a:prstGeom>
            <a:noFill/>
            <a:ln>
              <a:noFill/>
            </a:ln>
          </p:spPr>
          <p:txBody>
            <a:bodyPr spcFirstLastPara="1" wrap="square" lIns="48000" tIns="32000" rIns="16000" bIns="32000" anchor="ctr" anchorCtr="0">
              <a:noAutofit/>
            </a:bodyPr>
            <a:lstStyle/>
            <a:p>
              <a:pPr marL="0" marR="0" lvl="0" indent="0" algn="ctr" rtl="0">
                <a:lnSpc>
                  <a:spcPct val="90000"/>
                </a:lnSpc>
                <a:spcBef>
                  <a:spcPts val="0"/>
                </a:spcBef>
                <a:spcAft>
                  <a:spcPts val="0"/>
                </a:spcAft>
                <a:buClr>
                  <a:schemeClr val="lt1"/>
                </a:buClr>
                <a:buSzPts val="1200"/>
                <a:buFont typeface="Avenir"/>
                <a:buNone/>
              </a:pPr>
              <a:r>
                <a:rPr lang="en-US" sz="1200" b="1" i="0" u="none" strike="noStrike" cap="none" dirty="0">
                  <a:solidFill>
                    <a:schemeClr val="lt1"/>
                  </a:solidFill>
                  <a:latin typeface="+mj-lt"/>
                  <a:ea typeface="Avenir"/>
                  <a:cs typeface="Avenir"/>
                  <a:sym typeface="Avenir"/>
                </a:rPr>
                <a:t>PURCHASE</a:t>
              </a:r>
              <a:endParaRPr sz="1500" b="0" i="0" u="none" strike="noStrike" cap="none" dirty="0">
                <a:solidFill>
                  <a:srgbClr val="000000"/>
                </a:solidFill>
                <a:latin typeface="+mj-lt"/>
                <a:ea typeface="Arial"/>
                <a:cs typeface="Arial"/>
                <a:sym typeface="Arial"/>
              </a:endParaRPr>
            </a:p>
          </p:txBody>
        </p:sp>
        <p:sp>
          <p:nvSpPr>
            <p:cNvPr id="2919" name="Google Shape;2919;p398"/>
            <p:cNvSpPr/>
            <p:nvPr/>
          </p:nvSpPr>
          <p:spPr>
            <a:xfrm>
              <a:off x="6037566" y="0"/>
              <a:ext cx="2515200" cy="651900"/>
            </a:xfrm>
            <a:prstGeom prst="chevron">
              <a:avLst>
                <a:gd name="adj" fmla="val 50000"/>
              </a:avLst>
            </a:prstGeom>
            <a:solidFill>
              <a:srgbClr val="AB008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j-lt"/>
                <a:ea typeface="Arial"/>
                <a:cs typeface="Arial"/>
                <a:sym typeface="Arial"/>
              </a:endParaRPr>
            </a:p>
          </p:txBody>
        </p:sp>
        <p:sp>
          <p:nvSpPr>
            <p:cNvPr id="2920" name="Google Shape;2920;p398"/>
            <p:cNvSpPr txBox="1"/>
            <p:nvPr/>
          </p:nvSpPr>
          <p:spPr>
            <a:xfrm>
              <a:off x="6363540" y="0"/>
              <a:ext cx="1863300" cy="651900"/>
            </a:xfrm>
            <a:prstGeom prst="rect">
              <a:avLst/>
            </a:prstGeom>
            <a:noFill/>
            <a:ln>
              <a:noFill/>
            </a:ln>
          </p:spPr>
          <p:txBody>
            <a:bodyPr spcFirstLastPara="1" wrap="square" lIns="44000" tIns="29325" rIns="14675" bIns="29325" anchor="ctr" anchorCtr="0">
              <a:noAutofit/>
            </a:bodyPr>
            <a:lstStyle/>
            <a:p>
              <a:pPr marL="0" marR="0" lvl="0" indent="0" algn="ctr" rtl="0">
                <a:lnSpc>
                  <a:spcPct val="90000"/>
                </a:lnSpc>
                <a:spcBef>
                  <a:spcPts val="0"/>
                </a:spcBef>
                <a:spcAft>
                  <a:spcPts val="0"/>
                </a:spcAft>
                <a:buClr>
                  <a:schemeClr val="lt1"/>
                </a:buClr>
                <a:buSzPts val="1100"/>
                <a:buFont typeface="Avenir"/>
                <a:buNone/>
              </a:pPr>
              <a:r>
                <a:rPr lang="en-US" sz="1100" b="1" i="0" u="none" strike="noStrike" cap="none" dirty="0">
                  <a:solidFill>
                    <a:schemeClr val="lt1"/>
                  </a:solidFill>
                  <a:latin typeface="+mj-lt"/>
                  <a:ea typeface="Avenir"/>
                  <a:cs typeface="Avenir"/>
                  <a:sym typeface="Avenir"/>
                </a:rPr>
                <a:t>CUSTOMER EXPERIENCE</a:t>
              </a:r>
              <a:endParaRPr sz="1500" b="0" i="0" u="none" strike="noStrike" cap="none" dirty="0">
                <a:solidFill>
                  <a:srgbClr val="000000"/>
                </a:solidFill>
                <a:latin typeface="+mj-lt"/>
                <a:ea typeface="Arial"/>
                <a:cs typeface="Arial"/>
                <a:sym typeface="Arial"/>
              </a:endParaRPr>
            </a:p>
          </p:txBody>
        </p:sp>
        <p:sp>
          <p:nvSpPr>
            <p:cNvPr id="2921" name="Google Shape;2921;p398"/>
            <p:cNvSpPr/>
            <p:nvPr/>
          </p:nvSpPr>
          <p:spPr>
            <a:xfrm>
              <a:off x="8049658" y="0"/>
              <a:ext cx="2515200" cy="651900"/>
            </a:xfrm>
            <a:prstGeom prst="chevron">
              <a:avLst>
                <a:gd name="adj" fmla="val 50000"/>
              </a:avLst>
            </a:prstGeom>
            <a:solidFill>
              <a:srgbClr val="F34B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j-lt"/>
                <a:ea typeface="Arial"/>
                <a:cs typeface="Arial"/>
                <a:sym typeface="Arial"/>
              </a:endParaRPr>
            </a:p>
          </p:txBody>
        </p:sp>
        <p:sp>
          <p:nvSpPr>
            <p:cNvPr id="2922" name="Google Shape;2922;p398"/>
            <p:cNvSpPr txBox="1"/>
            <p:nvPr/>
          </p:nvSpPr>
          <p:spPr>
            <a:xfrm>
              <a:off x="8375632" y="0"/>
              <a:ext cx="1863300" cy="651900"/>
            </a:xfrm>
            <a:prstGeom prst="rect">
              <a:avLst/>
            </a:prstGeom>
            <a:noFill/>
            <a:ln>
              <a:noFill/>
            </a:ln>
          </p:spPr>
          <p:txBody>
            <a:bodyPr spcFirstLastPara="1" wrap="square" lIns="48000" tIns="32000" rIns="16000" bIns="32000" anchor="ctr" anchorCtr="0">
              <a:noAutofit/>
            </a:bodyPr>
            <a:lstStyle/>
            <a:p>
              <a:pPr marL="0" marR="0" lvl="0" indent="0" algn="ctr" rtl="0">
                <a:lnSpc>
                  <a:spcPct val="90000"/>
                </a:lnSpc>
                <a:spcBef>
                  <a:spcPts val="0"/>
                </a:spcBef>
                <a:spcAft>
                  <a:spcPts val="0"/>
                </a:spcAft>
                <a:buClr>
                  <a:schemeClr val="lt1"/>
                </a:buClr>
                <a:buSzPts val="1200"/>
                <a:buFont typeface="Avenir"/>
                <a:buNone/>
              </a:pPr>
              <a:r>
                <a:rPr lang="en-US" sz="1200" b="1" i="0" u="none" strike="noStrike" cap="none" dirty="0">
                  <a:solidFill>
                    <a:schemeClr val="lt1"/>
                  </a:solidFill>
                  <a:latin typeface="+mj-lt"/>
                  <a:ea typeface="Avenir"/>
                  <a:cs typeface="Avenir"/>
                  <a:sym typeface="Avenir"/>
                </a:rPr>
                <a:t>LOYALTY</a:t>
              </a:r>
              <a:endParaRPr sz="1500" b="0" i="0" u="none" strike="noStrike" cap="none" dirty="0">
                <a:solidFill>
                  <a:srgbClr val="000000"/>
                </a:solidFill>
                <a:latin typeface="+mj-lt"/>
                <a:ea typeface="Arial"/>
                <a:cs typeface="Arial"/>
                <a:sym typeface="Arial"/>
              </a:endParaRPr>
            </a:p>
          </p:txBody>
        </p:sp>
      </p:grpSp>
      <p:grpSp>
        <p:nvGrpSpPr>
          <p:cNvPr id="6" name="Group 5">
            <a:extLst>
              <a:ext uri="{FF2B5EF4-FFF2-40B4-BE49-F238E27FC236}">
                <a16:creationId xmlns:a16="http://schemas.microsoft.com/office/drawing/2014/main" id="{1EE95D08-B3E9-932A-88F1-DAC3FBA7E309}"/>
              </a:ext>
            </a:extLst>
          </p:cNvPr>
          <p:cNvGrpSpPr/>
          <p:nvPr/>
        </p:nvGrpSpPr>
        <p:grpSpPr>
          <a:xfrm>
            <a:off x="3904880" y="2537542"/>
            <a:ext cx="1634608" cy="425203"/>
            <a:chOff x="3904880" y="2537542"/>
            <a:chExt cx="1634608" cy="425203"/>
          </a:xfrm>
        </p:grpSpPr>
        <p:sp>
          <p:nvSpPr>
            <p:cNvPr id="2882" name="Google Shape;2882;p398"/>
            <p:cNvSpPr/>
            <p:nvPr/>
          </p:nvSpPr>
          <p:spPr>
            <a:xfrm rot="10800000" flipH="1">
              <a:off x="3904880" y="2643791"/>
              <a:ext cx="188700" cy="1887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2" name="Rounded Rectangle 1">
              <a:extLst>
                <a:ext uri="{FF2B5EF4-FFF2-40B4-BE49-F238E27FC236}">
                  <a16:creationId xmlns:a16="http://schemas.microsoft.com/office/drawing/2014/main" id="{68548740-3DFA-40B3-3C38-FCF6394879BD}"/>
                </a:ext>
              </a:extLst>
            </p:cNvPr>
            <p:cNvSpPr/>
            <p:nvPr/>
          </p:nvSpPr>
          <p:spPr>
            <a:xfrm>
              <a:off x="4172987" y="2537542"/>
              <a:ext cx="1366501" cy="425203"/>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chemeClr val="accent1"/>
                  </a:solidFill>
                  <a:effectLst/>
                  <a:latin typeface="+mj-lt"/>
                </a:rPr>
                <a:t>Social Shares</a:t>
              </a:r>
            </a:p>
          </p:txBody>
        </p:sp>
      </p:grpSp>
      <p:grpSp>
        <p:nvGrpSpPr>
          <p:cNvPr id="7" name="Group 6">
            <a:extLst>
              <a:ext uri="{FF2B5EF4-FFF2-40B4-BE49-F238E27FC236}">
                <a16:creationId xmlns:a16="http://schemas.microsoft.com/office/drawing/2014/main" id="{FF6C512E-7640-74CE-4F9F-3EC4E44F8CD8}"/>
              </a:ext>
            </a:extLst>
          </p:cNvPr>
          <p:cNvGrpSpPr/>
          <p:nvPr/>
        </p:nvGrpSpPr>
        <p:grpSpPr>
          <a:xfrm>
            <a:off x="4067005" y="4778825"/>
            <a:ext cx="2420870" cy="1203969"/>
            <a:chOff x="4067005" y="4778825"/>
            <a:chExt cx="2420870" cy="1203969"/>
          </a:xfrm>
        </p:grpSpPr>
        <p:sp>
          <p:nvSpPr>
            <p:cNvPr id="3" name="Google Shape;2882;p398">
              <a:extLst>
                <a:ext uri="{FF2B5EF4-FFF2-40B4-BE49-F238E27FC236}">
                  <a16:creationId xmlns:a16="http://schemas.microsoft.com/office/drawing/2014/main" id="{87A7BB75-B792-46CB-EFF7-6DC7AE7D9FC1}"/>
                </a:ext>
              </a:extLst>
            </p:cNvPr>
            <p:cNvSpPr/>
            <p:nvPr/>
          </p:nvSpPr>
          <p:spPr>
            <a:xfrm rot="10800000" flipH="1">
              <a:off x="5103945" y="4778825"/>
              <a:ext cx="188700" cy="1887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4" name="Rounded Rectangle 3">
              <a:extLst>
                <a:ext uri="{FF2B5EF4-FFF2-40B4-BE49-F238E27FC236}">
                  <a16:creationId xmlns:a16="http://schemas.microsoft.com/office/drawing/2014/main" id="{5C134B60-BEF4-6F72-A1E0-163290694E2A}"/>
                </a:ext>
              </a:extLst>
            </p:cNvPr>
            <p:cNvSpPr/>
            <p:nvPr/>
          </p:nvSpPr>
          <p:spPr>
            <a:xfrm>
              <a:off x="4067005" y="5063082"/>
              <a:ext cx="2420870" cy="919712"/>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b="1" dirty="0">
                  <a:solidFill>
                    <a:schemeClr val="accent1"/>
                  </a:solidFill>
                  <a:effectLst/>
                  <a:latin typeface="+mj-lt"/>
                </a:rPr>
                <a:t>Review Sites,</a:t>
              </a:r>
            </a:p>
            <a:p>
              <a:r>
                <a:rPr lang="en-SG" b="1" dirty="0">
                  <a:solidFill>
                    <a:schemeClr val="accent1"/>
                  </a:solidFill>
                  <a:effectLst/>
                  <a:latin typeface="+mj-lt"/>
                </a:rPr>
                <a:t>Customer Testimonials,</a:t>
              </a:r>
            </a:p>
            <a:p>
              <a:r>
                <a:rPr lang="en-SG" b="1" dirty="0">
                  <a:solidFill>
                    <a:schemeClr val="accent1"/>
                  </a:solidFill>
                  <a:effectLst/>
                  <a:latin typeface="+mj-lt"/>
                </a:rPr>
                <a:t>Video Tutorials</a:t>
              </a:r>
            </a:p>
          </p:txBody>
        </p:sp>
      </p:grpSp>
      <p:grpSp>
        <p:nvGrpSpPr>
          <p:cNvPr id="8" name="Group 7">
            <a:extLst>
              <a:ext uri="{FF2B5EF4-FFF2-40B4-BE49-F238E27FC236}">
                <a16:creationId xmlns:a16="http://schemas.microsoft.com/office/drawing/2014/main" id="{76F462D0-1DE5-7828-AAED-09B72D06D746}"/>
              </a:ext>
            </a:extLst>
          </p:cNvPr>
          <p:cNvGrpSpPr/>
          <p:nvPr/>
        </p:nvGrpSpPr>
        <p:grpSpPr>
          <a:xfrm>
            <a:off x="6372047" y="1082299"/>
            <a:ext cx="2307245" cy="951474"/>
            <a:chOff x="6372047" y="1082299"/>
            <a:chExt cx="2307245" cy="951474"/>
          </a:xfrm>
        </p:grpSpPr>
        <p:sp>
          <p:nvSpPr>
            <p:cNvPr id="2887" name="Google Shape;2887;p398"/>
            <p:cNvSpPr/>
            <p:nvPr/>
          </p:nvSpPr>
          <p:spPr>
            <a:xfrm rot="10800000" flipH="1">
              <a:off x="7341523" y="1845073"/>
              <a:ext cx="188700" cy="1887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5" name="Rounded Rectangle 4">
              <a:extLst>
                <a:ext uri="{FF2B5EF4-FFF2-40B4-BE49-F238E27FC236}">
                  <a16:creationId xmlns:a16="http://schemas.microsoft.com/office/drawing/2014/main" id="{0D465D36-75AC-6A7B-B896-0550725510B1}"/>
                </a:ext>
              </a:extLst>
            </p:cNvPr>
            <p:cNvSpPr/>
            <p:nvPr/>
          </p:nvSpPr>
          <p:spPr>
            <a:xfrm>
              <a:off x="6372047" y="1082299"/>
              <a:ext cx="2307245" cy="670162"/>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chemeClr val="accent1"/>
                  </a:solidFill>
                  <a:effectLst/>
                  <a:latin typeface="+mj-lt"/>
                </a:rPr>
                <a:t>Sharing after purchasing – vlogs, unboxing </a:t>
              </a:r>
            </a:p>
          </p:txBody>
        </p:sp>
      </p:grpSp>
      <p:sp>
        <p:nvSpPr>
          <p:cNvPr id="11" name="Google Shape;1747;p202">
            <a:extLst>
              <a:ext uri="{FF2B5EF4-FFF2-40B4-BE49-F238E27FC236}">
                <a16:creationId xmlns:a16="http://schemas.microsoft.com/office/drawing/2014/main" id="{13F788E5-BF52-87EE-D2E5-36CE94A37DB0}"/>
              </a:ext>
            </a:extLst>
          </p:cNvPr>
          <p:cNvSpPr txBox="1">
            <a:spLocks/>
          </p:cNvSpPr>
          <p:nvPr/>
        </p:nvSpPr>
        <p:spPr>
          <a:xfrm>
            <a:off x="0" y="240300"/>
            <a:ext cx="12192000" cy="648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6900"/>
              <a:buFont typeface="Arial"/>
              <a:buNone/>
              <a:defRPr sz="69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9pPr>
          </a:lstStyle>
          <a:p>
            <a:r>
              <a:rPr lang="en-US" sz="2500" dirty="0">
                <a:solidFill>
                  <a:schemeClr val="dk1"/>
                </a:solidFill>
                <a:latin typeface="+mj-lt"/>
                <a:sym typeface="Nunito Sans"/>
              </a:rPr>
              <a:t>LEADING IN SOCIAL: THE CUSTOMER JOURNEY</a:t>
            </a:r>
            <a:endParaRPr lang="en-US" sz="2500" dirty="0">
              <a:latin typeface="+mj-lt"/>
            </a:endParaRPr>
          </a:p>
        </p:txBody>
      </p:sp>
      <p:grpSp>
        <p:nvGrpSpPr>
          <p:cNvPr id="14" name="Group 13">
            <a:extLst>
              <a:ext uri="{FF2B5EF4-FFF2-40B4-BE49-F238E27FC236}">
                <a16:creationId xmlns:a16="http://schemas.microsoft.com/office/drawing/2014/main" id="{B60BCAB4-2850-7244-139F-9DD5D6A2A4E7}"/>
              </a:ext>
            </a:extLst>
          </p:cNvPr>
          <p:cNvGrpSpPr/>
          <p:nvPr/>
        </p:nvGrpSpPr>
        <p:grpSpPr>
          <a:xfrm>
            <a:off x="158947" y="3377373"/>
            <a:ext cx="683251" cy="692696"/>
            <a:chOff x="158947" y="3377373"/>
            <a:chExt cx="683251" cy="692696"/>
          </a:xfrm>
        </p:grpSpPr>
        <p:sp>
          <p:nvSpPr>
            <p:cNvPr id="2875" name="Google Shape;2875;p398"/>
            <p:cNvSpPr/>
            <p:nvPr/>
          </p:nvSpPr>
          <p:spPr>
            <a:xfrm rot="10800000" flipH="1">
              <a:off x="434220" y="3881369"/>
              <a:ext cx="188700" cy="1887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12" name="Rounded Rectangle 11">
              <a:extLst>
                <a:ext uri="{FF2B5EF4-FFF2-40B4-BE49-F238E27FC236}">
                  <a16:creationId xmlns:a16="http://schemas.microsoft.com/office/drawing/2014/main" id="{3D7A8529-73DA-3D95-0F4B-122F93778F9D}"/>
                </a:ext>
              </a:extLst>
            </p:cNvPr>
            <p:cNvSpPr/>
            <p:nvPr/>
          </p:nvSpPr>
          <p:spPr>
            <a:xfrm>
              <a:off x="158947" y="3377373"/>
              <a:ext cx="683251" cy="425203"/>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chemeClr val="accent1"/>
                  </a:solidFill>
                  <a:effectLst/>
                  <a:latin typeface="+mj-lt"/>
                </a:rPr>
                <a:t>PR</a:t>
              </a:r>
            </a:p>
          </p:txBody>
        </p:sp>
      </p:grpSp>
      <p:grpSp>
        <p:nvGrpSpPr>
          <p:cNvPr id="15" name="Group 14">
            <a:extLst>
              <a:ext uri="{FF2B5EF4-FFF2-40B4-BE49-F238E27FC236}">
                <a16:creationId xmlns:a16="http://schemas.microsoft.com/office/drawing/2014/main" id="{DBFA3179-23E5-BDAC-7BAF-83C0DA20C76D}"/>
              </a:ext>
            </a:extLst>
          </p:cNvPr>
          <p:cNvGrpSpPr/>
          <p:nvPr/>
        </p:nvGrpSpPr>
        <p:grpSpPr>
          <a:xfrm>
            <a:off x="1772415" y="4073513"/>
            <a:ext cx="1729194" cy="1389885"/>
            <a:chOff x="1772415" y="4073513"/>
            <a:chExt cx="1729194" cy="1389885"/>
          </a:xfrm>
        </p:grpSpPr>
        <p:sp>
          <p:nvSpPr>
            <p:cNvPr id="2877" name="Google Shape;2877;p398"/>
            <p:cNvSpPr/>
            <p:nvPr/>
          </p:nvSpPr>
          <p:spPr>
            <a:xfrm rot="10800000" flipH="1">
              <a:off x="1772415" y="4073513"/>
              <a:ext cx="188700" cy="1887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13" name="Rounded Rectangle 12">
              <a:extLst>
                <a:ext uri="{FF2B5EF4-FFF2-40B4-BE49-F238E27FC236}">
                  <a16:creationId xmlns:a16="http://schemas.microsoft.com/office/drawing/2014/main" id="{6AA54B46-5AEB-65FA-BF9C-B3F556DE036F}"/>
                </a:ext>
              </a:extLst>
            </p:cNvPr>
            <p:cNvSpPr/>
            <p:nvPr/>
          </p:nvSpPr>
          <p:spPr>
            <a:xfrm>
              <a:off x="1883458" y="4573332"/>
              <a:ext cx="1618151" cy="890066"/>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b="1" dirty="0">
                  <a:solidFill>
                    <a:schemeClr val="accent1"/>
                  </a:solidFill>
                  <a:effectLst/>
                  <a:latin typeface="+mj-lt"/>
                </a:rPr>
                <a:t>Referrals,</a:t>
              </a:r>
            </a:p>
            <a:p>
              <a:r>
                <a:rPr lang="en-SG" b="1" dirty="0">
                  <a:solidFill>
                    <a:schemeClr val="accent1"/>
                  </a:solidFill>
                  <a:effectLst/>
                  <a:latin typeface="+mj-lt"/>
                </a:rPr>
                <a:t>Word of Mouth through Social</a:t>
              </a:r>
            </a:p>
          </p:txBody>
        </p:sp>
      </p:grpSp>
      <p:grpSp>
        <p:nvGrpSpPr>
          <p:cNvPr id="20" name="Group 19">
            <a:extLst>
              <a:ext uri="{FF2B5EF4-FFF2-40B4-BE49-F238E27FC236}">
                <a16:creationId xmlns:a16="http://schemas.microsoft.com/office/drawing/2014/main" id="{E67905D2-7D48-8F15-C43A-0E37A794CDC1}"/>
              </a:ext>
            </a:extLst>
          </p:cNvPr>
          <p:cNvGrpSpPr/>
          <p:nvPr/>
        </p:nvGrpSpPr>
        <p:grpSpPr>
          <a:xfrm>
            <a:off x="2541533" y="1136024"/>
            <a:ext cx="1366501" cy="884993"/>
            <a:chOff x="2541533" y="1136024"/>
            <a:chExt cx="1366501" cy="884993"/>
          </a:xfrm>
        </p:grpSpPr>
        <p:sp>
          <p:nvSpPr>
            <p:cNvPr id="2880" name="Google Shape;2880;p398"/>
            <p:cNvSpPr/>
            <p:nvPr/>
          </p:nvSpPr>
          <p:spPr>
            <a:xfrm rot="10800000" flipH="1">
              <a:off x="3064697" y="1832317"/>
              <a:ext cx="188700" cy="1887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18" name="Rounded Rectangle 17">
              <a:extLst>
                <a:ext uri="{FF2B5EF4-FFF2-40B4-BE49-F238E27FC236}">
                  <a16:creationId xmlns:a16="http://schemas.microsoft.com/office/drawing/2014/main" id="{A814203B-74A6-3CE0-B79D-5B9C02526260}"/>
                </a:ext>
              </a:extLst>
            </p:cNvPr>
            <p:cNvSpPr/>
            <p:nvPr/>
          </p:nvSpPr>
          <p:spPr>
            <a:xfrm>
              <a:off x="2541533" y="1136024"/>
              <a:ext cx="1366501" cy="633016"/>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chemeClr val="accent1"/>
                  </a:solidFill>
                  <a:effectLst/>
                  <a:latin typeface="+mj-lt"/>
                </a:rPr>
                <a:t>Social Ads, e.g., LinkedIn</a:t>
              </a:r>
            </a:p>
          </p:txBody>
        </p:sp>
      </p:grpSp>
      <p:grpSp>
        <p:nvGrpSpPr>
          <p:cNvPr id="21" name="Group 20">
            <a:extLst>
              <a:ext uri="{FF2B5EF4-FFF2-40B4-BE49-F238E27FC236}">
                <a16:creationId xmlns:a16="http://schemas.microsoft.com/office/drawing/2014/main" id="{6CF92ACD-3045-401A-A98E-9E6A68ACF25D}"/>
              </a:ext>
            </a:extLst>
          </p:cNvPr>
          <p:cNvGrpSpPr/>
          <p:nvPr/>
        </p:nvGrpSpPr>
        <p:grpSpPr>
          <a:xfrm>
            <a:off x="8808939" y="4756435"/>
            <a:ext cx="1366501" cy="926889"/>
            <a:chOff x="8808939" y="4756435"/>
            <a:chExt cx="1366501" cy="926889"/>
          </a:xfrm>
        </p:grpSpPr>
        <p:sp>
          <p:nvSpPr>
            <p:cNvPr id="10" name="Google Shape;2891;p398">
              <a:extLst>
                <a:ext uri="{FF2B5EF4-FFF2-40B4-BE49-F238E27FC236}">
                  <a16:creationId xmlns:a16="http://schemas.microsoft.com/office/drawing/2014/main" id="{2FAD7A04-6781-0201-3596-03C23826286E}"/>
                </a:ext>
              </a:extLst>
            </p:cNvPr>
            <p:cNvSpPr/>
            <p:nvPr/>
          </p:nvSpPr>
          <p:spPr>
            <a:xfrm rot="10800000" flipH="1">
              <a:off x="9392152" y="4756435"/>
              <a:ext cx="188700" cy="1887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j-lt"/>
                <a:ea typeface="Calibri"/>
                <a:cs typeface="Calibri"/>
                <a:sym typeface="Calibri"/>
              </a:endParaRPr>
            </a:p>
          </p:txBody>
        </p:sp>
        <p:sp>
          <p:nvSpPr>
            <p:cNvPr id="19" name="Rounded Rectangle 18">
              <a:extLst>
                <a:ext uri="{FF2B5EF4-FFF2-40B4-BE49-F238E27FC236}">
                  <a16:creationId xmlns:a16="http://schemas.microsoft.com/office/drawing/2014/main" id="{BCE6431C-A955-B5E9-D4F8-D4858E31D79F}"/>
                </a:ext>
              </a:extLst>
            </p:cNvPr>
            <p:cNvSpPr/>
            <p:nvPr/>
          </p:nvSpPr>
          <p:spPr>
            <a:xfrm>
              <a:off x="8808939" y="5050308"/>
              <a:ext cx="1366501" cy="633016"/>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chemeClr val="accent1"/>
                  </a:solidFill>
                  <a:effectLst/>
                  <a:latin typeface="+mj-lt"/>
                </a:rPr>
                <a:t>Social Advocacy</a:t>
              </a:r>
            </a:p>
          </p:txBody>
        </p:sp>
      </p:grpSp>
    </p:spTree>
    <p:extLst>
      <p:ext uri="{BB962C8B-B14F-4D97-AF65-F5344CB8AC3E}">
        <p14:creationId xmlns:p14="http://schemas.microsoft.com/office/powerpoint/2010/main" val="365044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300"/>
                            </p:stCondLst>
                            <p:childTnLst>
                              <p:par>
                                <p:cTn id="8" presetID="1" presetClass="entr" presetSubtype="0" fill="hold" nodeType="afterEffect">
                                  <p:stCondLst>
                                    <p:cond delay="4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700"/>
                            </p:stCondLst>
                            <p:childTnLst>
                              <p:par>
                                <p:cTn id="11" presetID="1" presetClass="entr" presetSubtype="0" fill="hold" nodeType="afterEffect">
                                  <p:stCondLst>
                                    <p:cond delay="5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1200"/>
                            </p:stCondLst>
                            <p:childTnLst>
                              <p:par>
                                <p:cTn id="14" presetID="1" presetClass="entr" presetSubtype="0" fill="hold" nodeType="afterEffect">
                                  <p:stCondLst>
                                    <p:cond delay="6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800"/>
                            </p:stCondLst>
                            <p:childTnLst>
                              <p:par>
                                <p:cTn id="17" presetID="1" presetClass="entr" presetSubtype="0" fill="hold" nodeType="afterEffect">
                                  <p:stCondLst>
                                    <p:cond delay="7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8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300"/>
                            </p:stCondLst>
                            <p:childTnLst>
                              <p:par>
                                <p:cTn id="23" presetID="1" presetClass="entr" presetSubtype="0" fill="hold" nodeType="afterEffect">
                                  <p:stCondLst>
                                    <p:cond delay="90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rrester webinar: What AI Won't Tell You">
            <a:extLst>
              <a:ext uri="{FF2B5EF4-FFF2-40B4-BE49-F238E27FC236}">
                <a16:creationId xmlns:a16="http://schemas.microsoft.com/office/drawing/2014/main" id="{60BC87A3-5558-5995-A57F-032A58C77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113" y="3531815"/>
            <a:ext cx="2999231" cy="14996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rand-enabled-insights-panel">
            <a:extLst>
              <a:ext uri="{FF2B5EF4-FFF2-40B4-BE49-F238E27FC236}">
                <a16:creationId xmlns:a16="http://schemas.microsoft.com/office/drawing/2014/main" id="{51295FDE-8AA2-FE71-0B1A-A2A13FEED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7017" y="3053456"/>
            <a:ext cx="2564719" cy="144051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4CA69443-08B3-9F16-D43D-C4F395EBEE42}"/>
              </a:ext>
            </a:extLst>
          </p:cNvPr>
          <p:cNvSpPr txBox="1">
            <a:spLocks/>
          </p:cNvSpPr>
          <p:nvPr/>
        </p:nvSpPr>
        <p:spPr>
          <a:xfrm>
            <a:off x="2034186" y="1687294"/>
            <a:ext cx="2232158" cy="4790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Arial"/>
              <a:buNone/>
              <a:defRPr sz="272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9pPr>
          </a:lstStyle>
          <a:p>
            <a:r>
              <a:rPr lang="en-US" sz="2400" b="1" dirty="0">
                <a:latin typeface="+mj-lt"/>
              </a:rPr>
              <a:t>PARTNERSHIP</a:t>
            </a:r>
          </a:p>
        </p:txBody>
      </p:sp>
      <p:pic>
        <p:nvPicPr>
          <p:cNvPr id="2054" name="Picture 6" descr="blog-post-example-media">
            <a:extLst>
              <a:ext uri="{FF2B5EF4-FFF2-40B4-BE49-F238E27FC236}">
                <a16:creationId xmlns:a16="http://schemas.microsoft.com/office/drawing/2014/main" id="{D59AF43D-1742-E2C4-346C-7E73D78048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244" y="2528123"/>
            <a:ext cx="6465952" cy="3631819"/>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B513745F-B4DD-CA74-7C65-A7BDD06CE99D}"/>
              </a:ext>
            </a:extLst>
          </p:cNvPr>
          <p:cNvSpPr txBox="1">
            <a:spLocks/>
          </p:cNvSpPr>
          <p:nvPr/>
        </p:nvSpPr>
        <p:spPr>
          <a:xfrm>
            <a:off x="7275932" y="1785594"/>
            <a:ext cx="4125461" cy="4790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Arial"/>
              <a:buNone/>
              <a:defRPr sz="272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000"/>
              <a:buFont typeface="Arial"/>
              <a:buNone/>
              <a:defRPr sz="2720" b="0" i="0" u="none" strike="noStrike" cap="none">
                <a:solidFill>
                  <a:srgbClr val="000000"/>
                </a:solidFill>
                <a:latin typeface="Arial"/>
                <a:ea typeface="Arial"/>
                <a:cs typeface="Arial"/>
                <a:sym typeface="Arial"/>
              </a:defRPr>
            </a:lvl9pPr>
          </a:lstStyle>
          <a:p>
            <a:r>
              <a:rPr lang="en-US" sz="2400" b="1" dirty="0">
                <a:latin typeface="+mj-lt"/>
              </a:rPr>
              <a:t>SOCIAL MATURITY MODEL</a:t>
            </a:r>
          </a:p>
        </p:txBody>
      </p:sp>
      <p:sp>
        <p:nvSpPr>
          <p:cNvPr id="5" name="Google Shape;895;p104">
            <a:extLst>
              <a:ext uri="{FF2B5EF4-FFF2-40B4-BE49-F238E27FC236}">
                <a16:creationId xmlns:a16="http://schemas.microsoft.com/office/drawing/2014/main" id="{00775A33-B728-F11D-DD9C-F930FD5BF057}"/>
              </a:ext>
            </a:extLst>
          </p:cNvPr>
          <p:cNvSpPr txBox="1">
            <a:spLocks/>
          </p:cNvSpPr>
          <p:nvPr/>
        </p:nvSpPr>
        <p:spPr>
          <a:xfrm>
            <a:off x="0" y="572516"/>
            <a:ext cx="12172950" cy="47942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dirty="0">
                <a:solidFill>
                  <a:schemeClr val="dk2"/>
                </a:solidFill>
                <a:latin typeface="+mj-lt"/>
              </a:rPr>
              <a:t>Customers who wish to succeed in the new world,</a:t>
            </a:r>
          </a:p>
          <a:p>
            <a:pPr algn="ctr"/>
            <a:r>
              <a:rPr lang="en-US" dirty="0">
                <a:solidFill>
                  <a:schemeClr val="dk2"/>
                </a:solidFill>
                <a:latin typeface="+mj-lt"/>
              </a:rPr>
              <a:t>need to be </a:t>
            </a:r>
            <a:r>
              <a:rPr lang="en-US" b="1" dirty="0">
                <a:solidFill>
                  <a:schemeClr val="dk2"/>
                </a:solidFill>
                <a:latin typeface="+mj-lt"/>
              </a:rPr>
              <a:t>social-first</a:t>
            </a:r>
            <a:r>
              <a:rPr lang="en-US" dirty="0">
                <a:solidFill>
                  <a:schemeClr val="dk2"/>
                </a:solidFill>
                <a:latin typeface="+mj-lt"/>
              </a:rPr>
              <a:t>.  </a:t>
            </a:r>
          </a:p>
        </p:txBody>
      </p:sp>
      <p:cxnSp>
        <p:nvCxnSpPr>
          <p:cNvPr id="8" name="Straight Connector 7">
            <a:extLst>
              <a:ext uri="{FF2B5EF4-FFF2-40B4-BE49-F238E27FC236}">
                <a16:creationId xmlns:a16="http://schemas.microsoft.com/office/drawing/2014/main" id="{4ADA7106-70D7-071A-05A0-64E3A6BFD22B}"/>
              </a:ext>
            </a:extLst>
          </p:cNvPr>
          <p:cNvCxnSpPr/>
          <p:nvPr/>
        </p:nvCxnSpPr>
        <p:spPr>
          <a:xfrm>
            <a:off x="6400800" y="1996283"/>
            <a:ext cx="0" cy="376303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C2F748D-1E91-7D7B-E0AC-057822AA2A7B}"/>
              </a:ext>
            </a:extLst>
          </p:cNvPr>
          <p:cNvGrpSpPr/>
          <p:nvPr/>
        </p:nvGrpSpPr>
        <p:grpSpPr>
          <a:xfrm>
            <a:off x="906177" y="2172749"/>
            <a:ext cx="4202524" cy="464487"/>
            <a:chOff x="1086361" y="2215141"/>
            <a:chExt cx="4202524" cy="464487"/>
          </a:xfrm>
        </p:grpSpPr>
        <p:pic>
          <p:nvPicPr>
            <p:cNvPr id="6" name="Google Shape;865;p103">
              <a:extLst>
                <a:ext uri="{FF2B5EF4-FFF2-40B4-BE49-F238E27FC236}">
                  <a16:creationId xmlns:a16="http://schemas.microsoft.com/office/drawing/2014/main" id="{723DE5D9-4A1B-1E0A-35B7-66159EBAFEB8}"/>
                </a:ext>
              </a:extLst>
            </p:cNvPr>
            <p:cNvPicPr preferRelativeResize="0"/>
            <p:nvPr/>
          </p:nvPicPr>
          <p:blipFill rotWithShape="1">
            <a:blip r:embed="rId5">
              <a:alphaModFix/>
            </a:blip>
            <a:srcRect t="36017" b="26690"/>
            <a:stretch/>
          </p:blipFill>
          <p:spPr>
            <a:xfrm>
              <a:off x="3717580" y="2215141"/>
              <a:ext cx="1571305" cy="464487"/>
            </a:xfrm>
            <a:prstGeom prst="rect">
              <a:avLst/>
            </a:prstGeom>
            <a:noFill/>
            <a:ln>
              <a:noFill/>
            </a:ln>
          </p:spPr>
        </p:pic>
        <p:pic>
          <p:nvPicPr>
            <p:cNvPr id="10" name="Picture 9">
              <a:extLst>
                <a:ext uri="{FF2B5EF4-FFF2-40B4-BE49-F238E27FC236}">
                  <a16:creationId xmlns:a16="http://schemas.microsoft.com/office/drawing/2014/main" id="{8D691BC0-007F-BDA6-1CA8-C9870F9CD991}"/>
                </a:ext>
              </a:extLst>
            </p:cNvPr>
            <p:cNvPicPr>
              <a:picLocks noChangeAspect="1"/>
            </p:cNvPicPr>
            <p:nvPr/>
          </p:nvPicPr>
          <p:blipFill>
            <a:blip r:embed="rId6"/>
            <a:stretch>
              <a:fillRect/>
            </a:stretch>
          </p:blipFill>
          <p:spPr>
            <a:xfrm>
              <a:off x="1086361" y="2293834"/>
              <a:ext cx="2232158" cy="258753"/>
            </a:xfrm>
            <a:prstGeom prst="rect">
              <a:avLst/>
            </a:prstGeom>
          </p:spPr>
        </p:pic>
        <p:sp>
          <p:nvSpPr>
            <p:cNvPr id="9" name="Google Shape;895;p104">
              <a:extLst>
                <a:ext uri="{FF2B5EF4-FFF2-40B4-BE49-F238E27FC236}">
                  <a16:creationId xmlns:a16="http://schemas.microsoft.com/office/drawing/2014/main" id="{53A2DACC-03B0-2D41-56A7-B92E5283F3FA}"/>
                </a:ext>
              </a:extLst>
            </p:cNvPr>
            <p:cNvSpPr txBox="1">
              <a:spLocks/>
            </p:cNvSpPr>
            <p:nvPr/>
          </p:nvSpPr>
          <p:spPr>
            <a:xfrm>
              <a:off x="3186974" y="2258956"/>
              <a:ext cx="662152" cy="35765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dirty="0">
                  <a:solidFill>
                    <a:schemeClr val="dk2"/>
                  </a:solidFill>
                  <a:latin typeface="Nunito Sans ExtraLight" pitchFamily="2" charset="77"/>
                </a:rPr>
                <a:t>x</a:t>
              </a:r>
            </a:p>
          </p:txBody>
        </p:sp>
      </p:grpSp>
    </p:spTree>
    <p:extLst>
      <p:ext uri="{BB962C8B-B14F-4D97-AF65-F5344CB8AC3E}">
        <p14:creationId xmlns:p14="http://schemas.microsoft.com/office/powerpoint/2010/main" val="345527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pic>
        <p:nvPicPr>
          <p:cNvPr id="3" name="Picture 2">
            <a:extLst>
              <a:ext uri="{FF2B5EF4-FFF2-40B4-BE49-F238E27FC236}">
                <a16:creationId xmlns:a16="http://schemas.microsoft.com/office/drawing/2014/main" id="{BCCEB8AD-139E-A977-8E22-99FD611754E8}"/>
              </a:ext>
            </a:extLst>
          </p:cNvPr>
          <p:cNvPicPr>
            <a:picLocks noChangeAspect="1"/>
          </p:cNvPicPr>
          <p:nvPr/>
        </p:nvPicPr>
        <p:blipFill rotWithShape="1">
          <a:blip r:embed="rId3"/>
          <a:srcRect l="2631" t="10563" r="6301" b="18496"/>
          <a:stretch/>
        </p:blipFill>
        <p:spPr>
          <a:xfrm>
            <a:off x="-1" y="0"/>
            <a:ext cx="12555367" cy="6984124"/>
          </a:xfrm>
          <a:prstGeom prst="rect">
            <a:avLst/>
          </a:prstGeom>
        </p:spPr>
      </p:pic>
      <p:sp>
        <p:nvSpPr>
          <p:cNvPr id="1737" name="Google Shape;1737;p201"/>
          <p:cNvSpPr txBox="1">
            <a:spLocks noGrp="1"/>
          </p:cNvSpPr>
          <p:nvPr>
            <p:ph type="ctrTitle"/>
          </p:nvPr>
        </p:nvSpPr>
        <p:spPr>
          <a:xfrm>
            <a:off x="1053128" y="2732168"/>
            <a:ext cx="8748000" cy="912600"/>
          </a:xfrm>
          <a:prstGeom prst="rect">
            <a:avLst/>
          </a:prstGeom>
          <a:noFill/>
          <a:ln>
            <a:noFill/>
          </a:ln>
        </p:spPr>
        <p:txBody>
          <a:bodyPr spcFirstLastPara="1" wrap="square" lIns="0" tIns="0" rIns="0" bIns="0" anchor="ctr" anchorCtr="0">
            <a:noAutofit/>
          </a:bodyPr>
          <a:lstStyle/>
          <a:p>
            <a:pPr lvl="0">
              <a:buSzPts val="4400"/>
            </a:pPr>
            <a:r>
              <a:rPr lang="en-US" sz="5000" spc="300" dirty="0">
                <a:latin typeface="+mn-lt"/>
                <a:ea typeface="Nunito Sans"/>
                <a:cs typeface="Nunito Sans"/>
                <a:sym typeface="Nunito Sans"/>
              </a:rPr>
              <a:t>LET’S LEAD WITH SOCIAL</a:t>
            </a:r>
          </a:p>
        </p:txBody>
      </p:sp>
      <p:sp>
        <p:nvSpPr>
          <p:cNvPr id="1736" name="Google Shape;1736;p201"/>
          <p:cNvSpPr txBox="1"/>
          <p:nvPr/>
        </p:nvSpPr>
        <p:spPr>
          <a:xfrm>
            <a:off x="594791" y="6090569"/>
            <a:ext cx="51291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latin typeface="Nunito Sans"/>
              <a:ea typeface="Nunito Sans"/>
              <a:cs typeface="Nunito Sans"/>
              <a:sym typeface="Nunito Sans"/>
            </a:endParaRPr>
          </a:p>
        </p:txBody>
      </p:sp>
      <p:pic>
        <p:nvPicPr>
          <p:cNvPr id="7" name="Picture 6">
            <a:extLst>
              <a:ext uri="{FF2B5EF4-FFF2-40B4-BE49-F238E27FC236}">
                <a16:creationId xmlns:a16="http://schemas.microsoft.com/office/drawing/2014/main" id="{5042444B-6665-E502-280E-1AA4AE131D0A}"/>
              </a:ext>
            </a:extLst>
          </p:cNvPr>
          <p:cNvPicPr>
            <a:picLocks noChangeAspect="1"/>
          </p:cNvPicPr>
          <p:nvPr/>
        </p:nvPicPr>
        <p:blipFill>
          <a:blip r:embed="rId4"/>
          <a:stretch>
            <a:fillRect/>
          </a:stretch>
        </p:blipFill>
        <p:spPr>
          <a:xfrm>
            <a:off x="1053128" y="1951965"/>
            <a:ext cx="3343151" cy="38850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2" name="Rounded Rectangle 1">
            <a:extLst>
              <a:ext uri="{FF2B5EF4-FFF2-40B4-BE49-F238E27FC236}">
                <a16:creationId xmlns:a16="http://schemas.microsoft.com/office/drawing/2014/main" id="{1375C4A6-45FF-5439-4431-7FDFEBEB60B4}"/>
              </a:ext>
            </a:extLst>
          </p:cNvPr>
          <p:cNvSpPr/>
          <p:nvPr/>
        </p:nvSpPr>
        <p:spPr>
          <a:xfrm>
            <a:off x="1125194" y="3970147"/>
            <a:ext cx="2321170" cy="1359877"/>
          </a:xfrm>
          <a:prstGeom prst="roundRect">
            <a:avLst/>
          </a:prstGeom>
          <a:solidFill>
            <a:schemeClr val="accent1">
              <a:alpha val="1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Rounded Rectangle 13">
            <a:extLst>
              <a:ext uri="{FF2B5EF4-FFF2-40B4-BE49-F238E27FC236}">
                <a16:creationId xmlns:a16="http://schemas.microsoft.com/office/drawing/2014/main" id="{28AFB53E-2792-2233-E5AA-6F30BD50C306}"/>
              </a:ext>
            </a:extLst>
          </p:cNvPr>
          <p:cNvSpPr/>
          <p:nvPr/>
        </p:nvSpPr>
        <p:spPr>
          <a:xfrm>
            <a:off x="3598763" y="3466055"/>
            <a:ext cx="2321170" cy="1863969"/>
          </a:xfrm>
          <a:prstGeom prst="roundRect">
            <a:avLst/>
          </a:prstGeom>
          <a:solidFill>
            <a:schemeClr val="accent1">
              <a:alpha val="2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5" name="Rounded Rectangle 14">
            <a:extLst>
              <a:ext uri="{FF2B5EF4-FFF2-40B4-BE49-F238E27FC236}">
                <a16:creationId xmlns:a16="http://schemas.microsoft.com/office/drawing/2014/main" id="{BD0AABAE-C48F-15D6-21FE-66A72BB790A3}"/>
              </a:ext>
            </a:extLst>
          </p:cNvPr>
          <p:cNvSpPr/>
          <p:nvPr/>
        </p:nvSpPr>
        <p:spPr>
          <a:xfrm>
            <a:off x="6072332" y="2868179"/>
            <a:ext cx="2321170" cy="2461846"/>
          </a:xfrm>
          <a:prstGeom prst="roundRect">
            <a:avLst/>
          </a:prstGeom>
          <a:solidFill>
            <a:schemeClr val="accent1">
              <a:alpha val="4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Rounded Rectangle 15">
            <a:extLst>
              <a:ext uri="{FF2B5EF4-FFF2-40B4-BE49-F238E27FC236}">
                <a16:creationId xmlns:a16="http://schemas.microsoft.com/office/drawing/2014/main" id="{9FC60697-B860-83CA-F8D0-D9CCC2D10D34}"/>
              </a:ext>
            </a:extLst>
          </p:cNvPr>
          <p:cNvSpPr/>
          <p:nvPr/>
        </p:nvSpPr>
        <p:spPr>
          <a:xfrm>
            <a:off x="8545901" y="2328916"/>
            <a:ext cx="2321170" cy="3001109"/>
          </a:xfrm>
          <a:prstGeom prst="roundRect">
            <a:avLst/>
          </a:prstGeom>
          <a:solidFill>
            <a:schemeClr val="accent1">
              <a:alpha val="5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Text Placeholder 11">
            <a:extLst>
              <a:ext uri="{FF2B5EF4-FFF2-40B4-BE49-F238E27FC236}">
                <a16:creationId xmlns:a16="http://schemas.microsoft.com/office/drawing/2014/main" id="{3E02EA81-0479-840D-A240-0240CD201779}"/>
              </a:ext>
            </a:extLst>
          </p:cNvPr>
          <p:cNvSpPr txBox="1">
            <a:spLocks/>
          </p:cNvSpPr>
          <p:nvPr/>
        </p:nvSpPr>
        <p:spPr>
          <a:xfrm>
            <a:off x="1609582" y="4398039"/>
            <a:ext cx="1352395" cy="32683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lnSpc>
                <a:spcPct val="100000"/>
              </a:lnSpc>
              <a:spcBef>
                <a:spcPts val="0"/>
              </a:spcBef>
              <a:buClr>
                <a:schemeClr val="bg1"/>
              </a:buClr>
            </a:pPr>
            <a:r>
              <a:rPr lang="en-US" sz="1600">
                <a:solidFill>
                  <a:schemeClr val="tx1"/>
                </a:solidFill>
                <a:latin typeface="+mj-lt"/>
              </a:rPr>
              <a:t>Monitoring social media</a:t>
            </a:r>
          </a:p>
        </p:txBody>
      </p:sp>
      <p:sp>
        <p:nvSpPr>
          <p:cNvPr id="19" name="Text Placeholder 11">
            <a:extLst>
              <a:ext uri="{FF2B5EF4-FFF2-40B4-BE49-F238E27FC236}">
                <a16:creationId xmlns:a16="http://schemas.microsoft.com/office/drawing/2014/main" id="{D829F13E-E426-B751-B6F2-EEB28B6BFE23}"/>
              </a:ext>
            </a:extLst>
          </p:cNvPr>
          <p:cNvSpPr txBox="1">
            <a:spLocks/>
          </p:cNvSpPr>
          <p:nvPr/>
        </p:nvSpPr>
        <p:spPr>
          <a:xfrm>
            <a:off x="3899572" y="3970147"/>
            <a:ext cx="1719551" cy="38686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lnSpc>
                <a:spcPct val="100000"/>
              </a:lnSpc>
              <a:spcBef>
                <a:spcPts val="0"/>
              </a:spcBef>
              <a:buClr>
                <a:schemeClr val="bg1"/>
              </a:buClr>
            </a:pPr>
            <a:r>
              <a:rPr lang="en-US" sz="1600">
                <a:solidFill>
                  <a:schemeClr val="tx1"/>
                </a:solidFill>
                <a:latin typeface="+mj-lt"/>
              </a:rPr>
              <a:t>Inspiring or validating customer insights with social data</a:t>
            </a:r>
          </a:p>
        </p:txBody>
      </p:sp>
      <p:sp>
        <p:nvSpPr>
          <p:cNvPr id="20" name="Text Placeholder 11">
            <a:extLst>
              <a:ext uri="{FF2B5EF4-FFF2-40B4-BE49-F238E27FC236}">
                <a16:creationId xmlns:a16="http://schemas.microsoft.com/office/drawing/2014/main" id="{9819A9AC-2562-9A43-CFDE-0C96CBE4B6FD}"/>
              </a:ext>
            </a:extLst>
          </p:cNvPr>
          <p:cNvSpPr txBox="1">
            <a:spLocks/>
          </p:cNvSpPr>
          <p:nvPr/>
        </p:nvSpPr>
        <p:spPr>
          <a:xfrm>
            <a:off x="6248178" y="3404213"/>
            <a:ext cx="1969478" cy="161778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lnSpc>
                <a:spcPct val="100000"/>
              </a:lnSpc>
              <a:spcBef>
                <a:spcPts val="0"/>
              </a:spcBef>
              <a:buClr>
                <a:schemeClr val="bg1"/>
              </a:buClr>
            </a:pPr>
            <a:r>
              <a:rPr lang="en-US" sz="1600">
                <a:solidFill>
                  <a:schemeClr val="tx1"/>
                </a:solidFill>
                <a:latin typeface="+mj-lt"/>
              </a:rPr>
              <a:t>Combining social</a:t>
            </a:r>
          </a:p>
          <a:p>
            <a:pPr marL="0" indent="0" algn="ctr">
              <a:lnSpc>
                <a:spcPct val="100000"/>
              </a:lnSpc>
              <a:spcBef>
                <a:spcPts val="0"/>
              </a:spcBef>
              <a:buClr>
                <a:schemeClr val="bg1"/>
              </a:buClr>
            </a:pPr>
            <a:r>
              <a:rPr lang="en-US" sz="1600">
                <a:solidFill>
                  <a:schemeClr val="tx1"/>
                </a:solidFill>
                <a:latin typeface="+mj-lt"/>
              </a:rPr>
              <a:t>and traditional customer data through dashboards, scorecards, or custom metrics</a:t>
            </a:r>
          </a:p>
        </p:txBody>
      </p:sp>
      <p:sp>
        <p:nvSpPr>
          <p:cNvPr id="21" name="Text Placeholder 11">
            <a:extLst>
              <a:ext uri="{FF2B5EF4-FFF2-40B4-BE49-F238E27FC236}">
                <a16:creationId xmlns:a16="http://schemas.microsoft.com/office/drawing/2014/main" id="{0B6C9449-03A6-5381-0DAD-8AF67A03B3CD}"/>
              </a:ext>
            </a:extLst>
          </p:cNvPr>
          <p:cNvSpPr txBox="1">
            <a:spLocks/>
          </p:cNvSpPr>
          <p:nvPr/>
        </p:nvSpPr>
        <p:spPr>
          <a:xfrm>
            <a:off x="8721747" y="2657164"/>
            <a:ext cx="1969478" cy="161778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lnSpc>
                <a:spcPct val="100000"/>
              </a:lnSpc>
              <a:spcBef>
                <a:spcPts val="0"/>
              </a:spcBef>
              <a:buClr>
                <a:schemeClr val="bg1"/>
              </a:buClr>
            </a:pPr>
            <a:r>
              <a:rPr lang="en-US" sz="1600" dirty="0">
                <a:solidFill>
                  <a:schemeClr val="tx1"/>
                </a:solidFill>
                <a:latin typeface="+mj-lt"/>
              </a:rPr>
              <a:t>Integrating social and customer data in the customer database through social listening, appending existing records, or collecting customers’ social information through opt-ins</a:t>
            </a:r>
          </a:p>
        </p:txBody>
      </p:sp>
      <p:sp>
        <p:nvSpPr>
          <p:cNvPr id="22" name="Text Placeholder 11">
            <a:extLst>
              <a:ext uri="{FF2B5EF4-FFF2-40B4-BE49-F238E27FC236}">
                <a16:creationId xmlns:a16="http://schemas.microsoft.com/office/drawing/2014/main" id="{5AB53283-6358-F8C9-2E00-62138C3C7507}"/>
              </a:ext>
            </a:extLst>
          </p:cNvPr>
          <p:cNvSpPr>
            <a:spLocks noGrp="1"/>
          </p:cNvSpPr>
          <p:nvPr>
            <p:ph type="body" idx="1"/>
          </p:nvPr>
        </p:nvSpPr>
        <p:spPr>
          <a:xfrm>
            <a:off x="1125194" y="3595195"/>
            <a:ext cx="2297723" cy="301982"/>
          </a:xfrm>
        </p:spPr>
        <p:txBody>
          <a:bodyPr/>
          <a:lstStyle/>
          <a:p>
            <a:pPr marL="0" indent="0" algn="ctr">
              <a:lnSpc>
                <a:spcPct val="100000"/>
              </a:lnSpc>
              <a:spcBef>
                <a:spcPts val="0"/>
              </a:spcBef>
            </a:pPr>
            <a:r>
              <a:rPr lang="en-US" sz="1600" dirty="0">
                <a:solidFill>
                  <a:schemeClr val="accent4"/>
                </a:solidFill>
                <a:latin typeface="+mj-lt"/>
              </a:rPr>
              <a:t>Monitor</a:t>
            </a:r>
          </a:p>
        </p:txBody>
      </p:sp>
      <p:sp>
        <p:nvSpPr>
          <p:cNvPr id="23" name="Text Placeholder 11">
            <a:extLst>
              <a:ext uri="{FF2B5EF4-FFF2-40B4-BE49-F238E27FC236}">
                <a16:creationId xmlns:a16="http://schemas.microsoft.com/office/drawing/2014/main" id="{161FA9DA-ABCD-3BDF-F291-D66FCDF19123}"/>
              </a:ext>
            </a:extLst>
          </p:cNvPr>
          <p:cNvSpPr txBox="1">
            <a:spLocks/>
          </p:cNvSpPr>
          <p:nvPr/>
        </p:nvSpPr>
        <p:spPr>
          <a:xfrm>
            <a:off x="3598762" y="3063018"/>
            <a:ext cx="2297723" cy="30198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lnSpc>
                <a:spcPct val="100000"/>
              </a:lnSpc>
              <a:spcBef>
                <a:spcPts val="0"/>
              </a:spcBef>
            </a:pPr>
            <a:r>
              <a:rPr lang="en-US" sz="1600">
                <a:solidFill>
                  <a:schemeClr val="accent4"/>
                </a:solidFill>
                <a:latin typeface="+mj-lt"/>
              </a:rPr>
              <a:t>Inspire or validate</a:t>
            </a:r>
          </a:p>
        </p:txBody>
      </p:sp>
      <p:sp>
        <p:nvSpPr>
          <p:cNvPr id="24" name="Text Placeholder 11">
            <a:extLst>
              <a:ext uri="{FF2B5EF4-FFF2-40B4-BE49-F238E27FC236}">
                <a16:creationId xmlns:a16="http://schemas.microsoft.com/office/drawing/2014/main" id="{11FF3B44-3F34-A4E9-7DCF-21358ACAD586}"/>
              </a:ext>
            </a:extLst>
          </p:cNvPr>
          <p:cNvSpPr txBox="1">
            <a:spLocks/>
          </p:cNvSpPr>
          <p:nvPr/>
        </p:nvSpPr>
        <p:spPr>
          <a:xfrm>
            <a:off x="6084055" y="2506173"/>
            <a:ext cx="2297723" cy="30198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lnSpc>
                <a:spcPct val="100000"/>
              </a:lnSpc>
              <a:spcBef>
                <a:spcPts val="0"/>
              </a:spcBef>
            </a:pPr>
            <a:r>
              <a:rPr lang="en-US" sz="1600">
                <a:solidFill>
                  <a:schemeClr val="accent4"/>
                </a:solidFill>
                <a:latin typeface="+mj-lt"/>
              </a:rPr>
              <a:t>Combine</a:t>
            </a:r>
          </a:p>
        </p:txBody>
      </p:sp>
      <p:sp>
        <p:nvSpPr>
          <p:cNvPr id="25" name="Text Placeholder 11">
            <a:extLst>
              <a:ext uri="{FF2B5EF4-FFF2-40B4-BE49-F238E27FC236}">
                <a16:creationId xmlns:a16="http://schemas.microsoft.com/office/drawing/2014/main" id="{5B6397A8-A7C3-B87B-46C5-8D3EDCC7FCD0}"/>
              </a:ext>
            </a:extLst>
          </p:cNvPr>
          <p:cNvSpPr txBox="1">
            <a:spLocks/>
          </p:cNvSpPr>
          <p:nvPr/>
        </p:nvSpPr>
        <p:spPr>
          <a:xfrm>
            <a:off x="8545901" y="2027456"/>
            <a:ext cx="2297723" cy="30198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lnSpc>
                <a:spcPct val="100000"/>
              </a:lnSpc>
              <a:spcBef>
                <a:spcPts val="0"/>
              </a:spcBef>
            </a:pPr>
            <a:r>
              <a:rPr lang="en-US" sz="1600">
                <a:solidFill>
                  <a:schemeClr val="accent4"/>
                </a:solidFill>
                <a:latin typeface="+mj-lt"/>
              </a:rPr>
              <a:t>Integrate</a:t>
            </a:r>
          </a:p>
        </p:txBody>
      </p:sp>
      <p:pic>
        <p:nvPicPr>
          <p:cNvPr id="6" name="Picture 5" descr="Icon&#10;&#10;Description automatically generated">
            <a:extLst>
              <a:ext uri="{FF2B5EF4-FFF2-40B4-BE49-F238E27FC236}">
                <a16:creationId xmlns:a16="http://schemas.microsoft.com/office/drawing/2014/main" id="{DCC8E65B-BE79-D9A6-A7A5-BBD7C3F6E3AC}"/>
              </a:ext>
            </a:extLst>
          </p:cNvPr>
          <p:cNvPicPr>
            <a:picLocks noChangeAspect="1"/>
          </p:cNvPicPr>
          <p:nvPr/>
        </p:nvPicPr>
        <p:blipFill>
          <a:blip r:embed="rId3"/>
          <a:stretch>
            <a:fillRect/>
          </a:stretch>
        </p:blipFill>
        <p:spPr>
          <a:xfrm>
            <a:off x="9336259" y="1151311"/>
            <a:ext cx="740454" cy="740454"/>
          </a:xfrm>
          <a:prstGeom prst="rect">
            <a:avLst/>
          </a:prstGeom>
        </p:spPr>
      </p:pic>
      <p:pic>
        <p:nvPicPr>
          <p:cNvPr id="28" name="Picture 27" descr="A picture containing qr code&#10;&#10;Description automatically generated">
            <a:extLst>
              <a:ext uri="{FF2B5EF4-FFF2-40B4-BE49-F238E27FC236}">
                <a16:creationId xmlns:a16="http://schemas.microsoft.com/office/drawing/2014/main" id="{1F9DD778-4A33-82CF-F07F-F0396C31CD2A}"/>
              </a:ext>
            </a:extLst>
          </p:cNvPr>
          <p:cNvPicPr>
            <a:picLocks noChangeAspect="1"/>
          </p:cNvPicPr>
          <p:nvPr/>
        </p:nvPicPr>
        <p:blipFill>
          <a:blip r:embed="rId4"/>
          <a:stretch>
            <a:fillRect/>
          </a:stretch>
        </p:blipFill>
        <p:spPr>
          <a:xfrm>
            <a:off x="6908466" y="1717023"/>
            <a:ext cx="648900" cy="648900"/>
          </a:xfrm>
          <a:prstGeom prst="rect">
            <a:avLst/>
          </a:prstGeom>
        </p:spPr>
      </p:pic>
      <p:pic>
        <p:nvPicPr>
          <p:cNvPr id="30" name="Picture 29" descr="Icon&#10;&#10;Description automatically generated">
            <a:extLst>
              <a:ext uri="{FF2B5EF4-FFF2-40B4-BE49-F238E27FC236}">
                <a16:creationId xmlns:a16="http://schemas.microsoft.com/office/drawing/2014/main" id="{424BF382-7016-7C35-6C46-7C5B252D43E6}"/>
              </a:ext>
            </a:extLst>
          </p:cNvPr>
          <p:cNvPicPr>
            <a:picLocks noChangeAspect="1"/>
          </p:cNvPicPr>
          <p:nvPr/>
        </p:nvPicPr>
        <p:blipFill>
          <a:blip r:embed="rId5"/>
          <a:stretch>
            <a:fillRect/>
          </a:stretch>
        </p:blipFill>
        <p:spPr>
          <a:xfrm>
            <a:off x="1993089" y="2709818"/>
            <a:ext cx="706400" cy="706400"/>
          </a:xfrm>
          <a:prstGeom prst="rect">
            <a:avLst/>
          </a:prstGeom>
        </p:spPr>
      </p:pic>
      <p:pic>
        <p:nvPicPr>
          <p:cNvPr id="32" name="Picture 31" descr="Icon&#10;&#10;Description automatically generated">
            <a:extLst>
              <a:ext uri="{FF2B5EF4-FFF2-40B4-BE49-F238E27FC236}">
                <a16:creationId xmlns:a16="http://schemas.microsoft.com/office/drawing/2014/main" id="{7DF59D59-5400-4D88-A950-A0B994ACEFB0}"/>
              </a:ext>
            </a:extLst>
          </p:cNvPr>
          <p:cNvPicPr>
            <a:picLocks noChangeAspect="1"/>
          </p:cNvPicPr>
          <p:nvPr/>
        </p:nvPicPr>
        <p:blipFill>
          <a:blip r:embed="rId6"/>
          <a:stretch>
            <a:fillRect/>
          </a:stretch>
        </p:blipFill>
        <p:spPr>
          <a:xfrm>
            <a:off x="4364556" y="2161779"/>
            <a:ext cx="706400" cy="706400"/>
          </a:xfrm>
          <a:prstGeom prst="rect">
            <a:avLst/>
          </a:prstGeom>
        </p:spPr>
      </p:pic>
      <p:sp>
        <p:nvSpPr>
          <p:cNvPr id="36" name="Text Placeholder 11">
            <a:extLst>
              <a:ext uri="{FF2B5EF4-FFF2-40B4-BE49-F238E27FC236}">
                <a16:creationId xmlns:a16="http://schemas.microsoft.com/office/drawing/2014/main" id="{779A0BC1-93C0-5BFF-4C29-FFD1915E377A}"/>
              </a:ext>
            </a:extLst>
          </p:cNvPr>
          <p:cNvSpPr txBox="1">
            <a:spLocks/>
          </p:cNvSpPr>
          <p:nvPr/>
        </p:nvSpPr>
        <p:spPr>
          <a:xfrm>
            <a:off x="1125194" y="5834302"/>
            <a:ext cx="2297723" cy="30198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lnSpc>
                <a:spcPct val="100000"/>
              </a:lnSpc>
              <a:spcBef>
                <a:spcPts val="0"/>
              </a:spcBef>
            </a:pPr>
            <a:r>
              <a:rPr lang="en-US" sz="1600">
                <a:solidFill>
                  <a:schemeClr val="tx1"/>
                </a:solidFill>
                <a:latin typeface="+mj-lt"/>
              </a:rPr>
              <a:t>Crawl</a:t>
            </a:r>
          </a:p>
        </p:txBody>
      </p:sp>
      <p:sp>
        <p:nvSpPr>
          <p:cNvPr id="37" name="Text Placeholder 11">
            <a:extLst>
              <a:ext uri="{FF2B5EF4-FFF2-40B4-BE49-F238E27FC236}">
                <a16:creationId xmlns:a16="http://schemas.microsoft.com/office/drawing/2014/main" id="{D7881630-8217-30BD-4E79-66F8B6D19876}"/>
              </a:ext>
            </a:extLst>
          </p:cNvPr>
          <p:cNvSpPr txBox="1">
            <a:spLocks/>
          </p:cNvSpPr>
          <p:nvPr/>
        </p:nvSpPr>
        <p:spPr>
          <a:xfrm>
            <a:off x="3598762" y="5846727"/>
            <a:ext cx="2297723" cy="30198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lnSpc>
                <a:spcPct val="100000"/>
              </a:lnSpc>
              <a:spcBef>
                <a:spcPts val="0"/>
              </a:spcBef>
            </a:pPr>
            <a:r>
              <a:rPr lang="en-US" sz="1600">
                <a:solidFill>
                  <a:schemeClr val="tx1"/>
                </a:solidFill>
                <a:latin typeface="+mj-lt"/>
              </a:rPr>
              <a:t>Walk</a:t>
            </a:r>
          </a:p>
        </p:txBody>
      </p:sp>
      <p:sp>
        <p:nvSpPr>
          <p:cNvPr id="38" name="Text Placeholder 11">
            <a:extLst>
              <a:ext uri="{FF2B5EF4-FFF2-40B4-BE49-F238E27FC236}">
                <a16:creationId xmlns:a16="http://schemas.microsoft.com/office/drawing/2014/main" id="{B6707B89-9E6E-3D1B-7FF6-53B41094B632}"/>
              </a:ext>
            </a:extLst>
          </p:cNvPr>
          <p:cNvSpPr txBox="1">
            <a:spLocks/>
          </p:cNvSpPr>
          <p:nvPr/>
        </p:nvSpPr>
        <p:spPr>
          <a:xfrm>
            <a:off x="6072330" y="5846727"/>
            <a:ext cx="2297723" cy="30198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lnSpc>
                <a:spcPct val="100000"/>
              </a:lnSpc>
              <a:spcBef>
                <a:spcPts val="0"/>
              </a:spcBef>
            </a:pPr>
            <a:r>
              <a:rPr lang="en-US" sz="1600" dirty="0">
                <a:solidFill>
                  <a:schemeClr val="tx1"/>
                </a:solidFill>
                <a:latin typeface="+mj-lt"/>
              </a:rPr>
              <a:t>Run</a:t>
            </a:r>
          </a:p>
        </p:txBody>
      </p:sp>
      <p:sp>
        <p:nvSpPr>
          <p:cNvPr id="39" name="Text Placeholder 11">
            <a:extLst>
              <a:ext uri="{FF2B5EF4-FFF2-40B4-BE49-F238E27FC236}">
                <a16:creationId xmlns:a16="http://schemas.microsoft.com/office/drawing/2014/main" id="{AFB1B265-1BAF-7319-EF24-B9EE24C949A0}"/>
              </a:ext>
            </a:extLst>
          </p:cNvPr>
          <p:cNvSpPr txBox="1">
            <a:spLocks/>
          </p:cNvSpPr>
          <p:nvPr/>
        </p:nvSpPr>
        <p:spPr>
          <a:xfrm>
            <a:off x="8545898" y="5846727"/>
            <a:ext cx="2297723" cy="30198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lnSpc>
                <a:spcPct val="100000"/>
              </a:lnSpc>
              <a:spcBef>
                <a:spcPts val="0"/>
              </a:spcBef>
            </a:pPr>
            <a:r>
              <a:rPr lang="en-US" sz="1600">
                <a:solidFill>
                  <a:schemeClr val="tx1"/>
                </a:solidFill>
                <a:latin typeface="+mj-lt"/>
              </a:rPr>
              <a:t>Fly</a:t>
            </a:r>
          </a:p>
        </p:txBody>
      </p:sp>
      <p:sp>
        <p:nvSpPr>
          <p:cNvPr id="34" name="Right Arrow 33">
            <a:extLst>
              <a:ext uri="{FF2B5EF4-FFF2-40B4-BE49-F238E27FC236}">
                <a16:creationId xmlns:a16="http://schemas.microsoft.com/office/drawing/2014/main" id="{14EF32DA-4B22-FC55-0444-AFF54419C597}"/>
              </a:ext>
            </a:extLst>
          </p:cNvPr>
          <p:cNvSpPr/>
          <p:nvPr/>
        </p:nvSpPr>
        <p:spPr>
          <a:xfrm>
            <a:off x="1125194" y="5470275"/>
            <a:ext cx="9741877" cy="322046"/>
          </a:xfrm>
          <a:prstGeom prst="rightArrow">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 name="Google Shape;1747;p202">
            <a:extLst>
              <a:ext uri="{FF2B5EF4-FFF2-40B4-BE49-F238E27FC236}">
                <a16:creationId xmlns:a16="http://schemas.microsoft.com/office/drawing/2014/main" id="{2ECC79F9-ED9E-DCAA-6FFD-0A75404A7460}"/>
              </a:ext>
            </a:extLst>
          </p:cNvPr>
          <p:cNvSpPr txBox="1">
            <a:spLocks/>
          </p:cNvSpPr>
          <p:nvPr/>
        </p:nvSpPr>
        <p:spPr>
          <a:xfrm>
            <a:off x="0" y="502411"/>
            <a:ext cx="12192000" cy="648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6900"/>
              <a:buFont typeface="Arial"/>
              <a:buNone/>
              <a:defRPr sz="69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9pPr>
          </a:lstStyle>
          <a:p>
            <a:r>
              <a:rPr lang="en-US" sz="2500" b="1" dirty="0">
                <a:solidFill>
                  <a:schemeClr val="dk1"/>
                </a:solidFill>
                <a:latin typeface="+mj-lt"/>
                <a:sym typeface="Nunito Sans"/>
              </a:rPr>
              <a:t>THE ROADMAP TO SOCIAL MATURITY</a:t>
            </a:r>
            <a:endParaRPr lang="en-US" sz="2500" b="1" dirty="0">
              <a:latin typeface="+mj-lt"/>
            </a:endParaRPr>
          </a:p>
        </p:txBody>
      </p:sp>
    </p:spTree>
    <p:extLst>
      <p:ext uri="{BB962C8B-B14F-4D97-AF65-F5344CB8AC3E}">
        <p14:creationId xmlns:p14="http://schemas.microsoft.com/office/powerpoint/2010/main" val="157478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36" name="Text Placeholder 11">
            <a:extLst>
              <a:ext uri="{FF2B5EF4-FFF2-40B4-BE49-F238E27FC236}">
                <a16:creationId xmlns:a16="http://schemas.microsoft.com/office/drawing/2014/main" id="{779A0BC1-93C0-5BFF-4C29-FFD1915E377A}"/>
              </a:ext>
            </a:extLst>
          </p:cNvPr>
          <p:cNvSpPr txBox="1">
            <a:spLocks/>
          </p:cNvSpPr>
          <p:nvPr/>
        </p:nvSpPr>
        <p:spPr>
          <a:xfrm>
            <a:off x="1211458" y="5732770"/>
            <a:ext cx="2297723" cy="30198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lnSpc>
                <a:spcPct val="100000"/>
              </a:lnSpc>
              <a:spcBef>
                <a:spcPts val="0"/>
              </a:spcBef>
            </a:pPr>
            <a:r>
              <a:rPr lang="en-US" sz="1600">
                <a:solidFill>
                  <a:schemeClr val="tx1"/>
                </a:solidFill>
                <a:latin typeface="+mj-lt"/>
              </a:rPr>
              <a:t>Crawl</a:t>
            </a:r>
          </a:p>
        </p:txBody>
      </p:sp>
      <p:sp>
        <p:nvSpPr>
          <p:cNvPr id="37" name="Text Placeholder 11">
            <a:extLst>
              <a:ext uri="{FF2B5EF4-FFF2-40B4-BE49-F238E27FC236}">
                <a16:creationId xmlns:a16="http://schemas.microsoft.com/office/drawing/2014/main" id="{D7881630-8217-30BD-4E79-66F8B6D19876}"/>
              </a:ext>
            </a:extLst>
          </p:cNvPr>
          <p:cNvSpPr txBox="1">
            <a:spLocks/>
          </p:cNvSpPr>
          <p:nvPr/>
        </p:nvSpPr>
        <p:spPr>
          <a:xfrm>
            <a:off x="3685026" y="5745195"/>
            <a:ext cx="2297723" cy="30198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lnSpc>
                <a:spcPct val="100000"/>
              </a:lnSpc>
              <a:spcBef>
                <a:spcPts val="0"/>
              </a:spcBef>
            </a:pPr>
            <a:r>
              <a:rPr lang="en-US" sz="1600">
                <a:solidFill>
                  <a:schemeClr val="tx1"/>
                </a:solidFill>
                <a:latin typeface="+mj-lt"/>
              </a:rPr>
              <a:t>Walk</a:t>
            </a:r>
          </a:p>
        </p:txBody>
      </p:sp>
      <p:sp>
        <p:nvSpPr>
          <p:cNvPr id="38" name="Text Placeholder 11">
            <a:extLst>
              <a:ext uri="{FF2B5EF4-FFF2-40B4-BE49-F238E27FC236}">
                <a16:creationId xmlns:a16="http://schemas.microsoft.com/office/drawing/2014/main" id="{B6707B89-9E6E-3D1B-7FF6-53B41094B632}"/>
              </a:ext>
            </a:extLst>
          </p:cNvPr>
          <p:cNvSpPr txBox="1">
            <a:spLocks/>
          </p:cNvSpPr>
          <p:nvPr/>
        </p:nvSpPr>
        <p:spPr>
          <a:xfrm>
            <a:off x="6158594" y="5745195"/>
            <a:ext cx="2297723" cy="30198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lnSpc>
                <a:spcPct val="100000"/>
              </a:lnSpc>
              <a:spcBef>
                <a:spcPts val="0"/>
              </a:spcBef>
            </a:pPr>
            <a:r>
              <a:rPr lang="en-US" sz="1600">
                <a:solidFill>
                  <a:schemeClr val="tx1"/>
                </a:solidFill>
                <a:latin typeface="+mj-lt"/>
              </a:rPr>
              <a:t>Run</a:t>
            </a:r>
          </a:p>
        </p:txBody>
      </p:sp>
      <p:sp>
        <p:nvSpPr>
          <p:cNvPr id="39" name="Text Placeholder 11">
            <a:extLst>
              <a:ext uri="{FF2B5EF4-FFF2-40B4-BE49-F238E27FC236}">
                <a16:creationId xmlns:a16="http://schemas.microsoft.com/office/drawing/2014/main" id="{AFB1B265-1BAF-7319-EF24-B9EE24C949A0}"/>
              </a:ext>
            </a:extLst>
          </p:cNvPr>
          <p:cNvSpPr txBox="1">
            <a:spLocks/>
          </p:cNvSpPr>
          <p:nvPr/>
        </p:nvSpPr>
        <p:spPr>
          <a:xfrm>
            <a:off x="8632162" y="5745195"/>
            <a:ext cx="2297723" cy="30198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a:lnSpc>
                <a:spcPct val="100000"/>
              </a:lnSpc>
              <a:spcBef>
                <a:spcPts val="0"/>
              </a:spcBef>
            </a:pPr>
            <a:r>
              <a:rPr lang="en-US" sz="1600">
                <a:solidFill>
                  <a:schemeClr val="tx1"/>
                </a:solidFill>
                <a:latin typeface="+mj-lt"/>
              </a:rPr>
              <a:t>Fly</a:t>
            </a:r>
          </a:p>
        </p:txBody>
      </p:sp>
      <p:sp>
        <p:nvSpPr>
          <p:cNvPr id="34" name="Right Arrow 33">
            <a:extLst>
              <a:ext uri="{FF2B5EF4-FFF2-40B4-BE49-F238E27FC236}">
                <a16:creationId xmlns:a16="http://schemas.microsoft.com/office/drawing/2014/main" id="{14EF32DA-4B22-FC55-0444-AFF54419C597}"/>
              </a:ext>
            </a:extLst>
          </p:cNvPr>
          <p:cNvSpPr/>
          <p:nvPr/>
        </p:nvSpPr>
        <p:spPr>
          <a:xfrm>
            <a:off x="1211458" y="5368743"/>
            <a:ext cx="9741877" cy="322046"/>
          </a:xfrm>
          <a:prstGeom prst="rightArrow">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7" name="Google Shape;442;p13">
            <a:extLst>
              <a:ext uri="{FF2B5EF4-FFF2-40B4-BE49-F238E27FC236}">
                <a16:creationId xmlns:a16="http://schemas.microsoft.com/office/drawing/2014/main" id="{124320E2-A374-8A40-DDDC-C5FE37DCDDDD}"/>
              </a:ext>
            </a:extLst>
          </p:cNvPr>
          <p:cNvGrpSpPr/>
          <p:nvPr/>
        </p:nvGrpSpPr>
        <p:grpSpPr>
          <a:xfrm>
            <a:off x="922848" y="1103586"/>
            <a:ext cx="10394477" cy="4372386"/>
            <a:chOff x="2536337" y="1726303"/>
            <a:chExt cx="9830848" cy="4135298"/>
          </a:xfrm>
        </p:grpSpPr>
        <p:sp>
          <p:nvSpPr>
            <p:cNvPr id="29" name="Google Shape;443;p13">
              <a:extLst>
                <a:ext uri="{FF2B5EF4-FFF2-40B4-BE49-F238E27FC236}">
                  <a16:creationId xmlns:a16="http://schemas.microsoft.com/office/drawing/2014/main" id="{879226B2-DC71-FA59-92C0-3F098168EF39}"/>
                </a:ext>
              </a:extLst>
            </p:cNvPr>
            <p:cNvSpPr/>
            <p:nvPr/>
          </p:nvSpPr>
          <p:spPr>
            <a:xfrm>
              <a:off x="2890262" y="1862242"/>
              <a:ext cx="9088158" cy="3774657"/>
            </a:xfrm>
            <a:custGeom>
              <a:avLst/>
              <a:gdLst/>
              <a:ahLst/>
              <a:cxnLst/>
              <a:rect l="l" t="t" r="r" b="b"/>
              <a:pathLst>
                <a:path w="9088158" h="3774657" extrusionOk="0">
                  <a:moveTo>
                    <a:pt x="-18" y="-9"/>
                  </a:moveTo>
                  <a:cubicBezTo>
                    <a:pt x="-18" y="2084658"/>
                    <a:pt x="4068867" y="3774648"/>
                    <a:pt x="9088140" y="3774648"/>
                  </a:cubicBezTo>
                  <a:lnTo>
                    <a:pt x="9088140" y="-9"/>
                  </a:lnTo>
                  <a:close/>
                </a:path>
              </a:pathLst>
            </a:custGeom>
            <a:solidFill>
              <a:srgbClr val="F3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31" name="Google Shape;444;p13">
              <a:extLst>
                <a:ext uri="{FF2B5EF4-FFF2-40B4-BE49-F238E27FC236}">
                  <a16:creationId xmlns:a16="http://schemas.microsoft.com/office/drawing/2014/main" id="{47073784-393F-3AE1-7858-AB037324D316}"/>
                </a:ext>
              </a:extLst>
            </p:cNvPr>
            <p:cNvSpPr/>
            <p:nvPr/>
          </p:nvSpPr>
          <p:spPr>
            <a:xfrm>
              <a:off x="4700437" y="1862242"/>
              <a:ext cx="7277983" cy="3022832"/>
            </a:xfrm>
            <a:custGeom>
              <a:avLst/>
              <a:gdLst/>
              <a:ahLst/>
              <a:cxnLst/>
              <a:rect l="l" t="t" r="r" b="b"/>
              <a:pathLst>
                <a:path w="7277983" h="3022832" extrusionOk="0">
                  <a:moveTo>
                    <a:pt x="-18" y="-9"/>
                  </a:moveTo>
                  <a:cubicBezTo>
                    <a:pt x="-18" y="1669476"/>
                    <a:pt x="3258421" y="3022823"/>
                    <a:pt x="7277966" y="3022823"/>
                  </a:cubicBezTo>
                  <a:lnTo>
                    <a:pt x="7277966" y="-9"/>
                  </a:lnTo>
                  <a:close/>
                </a:path>
              </a:pathLst>
            </a:custGeom>
            <a:solidFill>
              <a:srgbClr val="E7FB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33" name="Google Shape;445;p13">
              <a:extLst>
                <a:ext uri="{FF2B5EF4-FFF2-40B4-BE49-F238E27FC236}">
                  <a16:creationId xmlns:a16="http://schemas.microsoft.com/office/drawing/2014/main" id="{6735AA3B-A310-F4C5-AFBE-461A079AB4E9}"/>
                </a:ext>
              </a:extLst>
            </p:cNvPr>
            <p:cNvSpPr/>
            <p:nvPr/>
          </p:nvSpPr>
          <p:spPr>
            <a:xfrm>
              <a:off x="6525525" y="1862242"/>
              <a:ext cx="5452894" cy="2264794"/>
            </a:xfrm>
            <a:custGeom>
              <a:avLst/>
              <a:gdLst/>
              <a:ahLst/>
              <a:cxnLst/>
              <a:rect l="l" t="t" r="r" b="b"/>
              <a:pathLst>
                <a:path w="5452894" h="2264794" extrusionOk="0">
                  <a:moveTo>
                    <a:pt x="5452877" y="2264785"/>
                  </a:moveTo>
                  <a:cubicBezTo>
                    <a:pt x="2441325" y="2264785"/>
                    <a:pt x="-18" y="1250816"/>
                    <a:pt x="-18" y="-9"/>
                  </a:cubicBezTo>
                  <a:lnTo>
                    <a:pt x="5452877" y="-9"/>
                  </a:lnTo>
                  <a:close/>
                </a:path>
              </a:pathLst>
            </a:custGeom>
            <a:solidFill>
              <a:srgbClr val="DBF8F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35" name="Google Shape;446;p13">
              <a:extLst>
                <a:ext uri="{FF2B5EF4-FFF2-40B4-BE49-F238E27FC236}">
                  <a16:creationId xmlns:a16="http://schemas.microsoft.com/office/drawing/2014/main" id="{D1CDF1BD-ED82-2329-2462-A257A2A40D23}"/>
                </a:ext>
              </a:extLst>
            </p:cNvPr>
            <p:cNvSpPr/>
            <p:nvPr/>
          </p:nvSpPr>
          <p:spPr>
            <a:xfrm>
              <a:off x="8350613" y="1862242"/>
              <a:ext cx="3627806" cy="1506756"/>
            </a:xfrm>
            <a:custGeom>
              <a:avLst/>
              <a:gdLst/>
              <a:ahLst/>
              <a:cxnLst/>
              <a:rect l="l" t="t" r="r" b="b"/>
              <a:pathLst>
                <a:path w="3627806" h="1506756" extrusionOk="0">
                  <a:moveTo>
                    <a:pt x="-18" y="-9"/>
                  </a:moveTo>
                  <a:cubicBezTo>
                    <a:pt x="-18" y="832155"/>
                    <a:pt x="1624230" y="1506747"/>
                    <a:pt x="3627789" y="1506747"/>
                  </a:cubicBezTo>
                  <a:lnTo>
                    <a:pt x="3627789" y="-9"/>
                  </a:lnTo>
                  <a:close/>
                </a:path>
              </a:pathLst>
            </a:custGeom>
            <a:solidFill>
              <a:srgbClr val="CFF6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40" name="Google Shape;447;p13">
              <a:extLst>
                <a:ext uri="{FF2B5EF4-FFF2-40B4-BE49-F238E27FC236}">
                  <a16:creationId xmlns:a16="http://schemas.microsoft.com/office/drawing/2014/main" id="{726B866E-0A43-E642-2FCD-0626FF47BD61}"/>
                </a:ext>
              </a:extLst>
            </p:cNvPr>
            <p:cNvSpPr/>
            <p:nvPr/>
          </p:nvSpPr>
          <p:spPr>
            <a:xfrm>
              <a:off x="10153332" y="1862242"/>
              <a:ext cx="1825088" cy="758038"/>
            </a:xfrm>
            <a:custGeom>
              <a:avLst/>
              <a:gdLst/>
              <a:ahLst/>
              <a:cxnLst/>
              <a:rect l="l" t="t" r="r" b="b"/>
              <a:pathLst>
                <a:path w="1825088" h="758038" extrusionOk="0">
                  <a:moveTo>
                    <a:pt x="-18" y="-9"/>
                  </a:moveTo>
                  <a:cubicBezTo>
                    <a:pt x="-18" y="418651"/>
                    <a:pt x="817077" y="758029"/>
                    <a:pt x="1825070" y="758029"/>
                  </a:cubicBezTo>
                  <a:lnTo>
                    <a:pt x="1825070" y="-9"/>
                  </a:lnTo>
                  <a:close/>
                </a:path>
              </a:pathLst>
            </a:custGeom>
            <a:solidFill>
              <a:srgbClr val="C3F4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41" name="Google Shape;448;p13">
              <a:extLst>
                <a:ext uri="{FF2B5EF4-FFF2-40B4-BE49-F238E27FC236}">
                  <a16:creationId xmlns:a16="http://schemas.microsoft.com/office/drawing/2014/main" id="{88F5087E-9AC7-CFBE-065D-F237218AAFBB}"/>
                </a:ext>
              </a:extLst>
            </p:cNvPr>
            <p:cNvSpPr txBox="1"/>
            <p:nvPr/>
          </p:nvSpPr>
          <p:spPr>
            <a:xfrm rot="16200000">
              <a:off x="2119505" y="3629780"/>
              <a:ext cx="1176000" cy="232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mj-lt"/>
                  <a:ea typeface="Raleway"/>
                  <a:cs typeface="Raleway"/>
                  <a:sym typeface="Raleway"/>
                </a:rPr>
                <a:t>Application</a:t>
              </a:r>
              <a:endParaRPr sz="1400" b="0" i="0" u="none" strike="noStrike" cap="none">
                <a:solidFill>
                  <a:srgbClr val="000000"/>
                </a:solidFill>
                <a:latin typeface="+mj-lt"/>
                <a:ea typeface="Arial"/>
                <a:cs typeface="Arial"/>
                <a:sym typeface="Arial"/>
              </a:endParaRPr>
            </a:p>
          </p:txBody>
        </p:sp>
        <p:sp>
          <p:nvSpPr>
            <p:cNvPr id="42" name="Google Shape;449;p13">
              <a:extLst>
                <a:ext uri="{FF2B5EF4-FFF2-40B4-BE49-F238E27FC236}">
                  <a16:creationId xmlns:a16="http://schemas.microsoft.com/office/drawing/2014/main" id="{54FF4E35-C0CF-D54C-11FF-7719906F512B}"/>
                </a:ext>
              </a:extLst>
            </p:cNvPr>
            <p:cNvSpPr txBox="1"/>
            <p:nvPr/>
          </p:nvSpPr>
          <p:spPr>
            <a:xfrm>
              <a:off x="7204575" y="5628769"/>
              <a:ext cx="1010400" cy="232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mj-lt"/>
                  <a:ea typeface="Raleway"/>
                  <a:cs typeface="Raleway"/>
                  <a:sym typeface="Raleway"/>
                </a:rPr>
                <a:t>Execution</a:t>
              </a:r>
              <a:endParaRPr sz="1400" b="0" i="0" u="none" strike="noStrike" cap="none">
                <a:solidFill>
                  <a:srgbClr val="000000"/>
                </a:solidFill>
                <a:latin typeface="+mj-lt"/>
                <a:ea typeface="Arial"/>
                <a:cs typeface="Arial"/>
                <a:sym typeface="Arial"/>
              </a:endParaRPr>
            </a:p>
          </p:txBody>
        </p:sp>
        <p:sp>
          <p:nvSpPr>
            <p:cNvPr id="43" name="Google Shape;450;p13">
              <a:extLst>
                <a:ext uri="{FF2B5EF4-FFF2-40B4-BE49-F238E27FC236}">
                  <a16:creationId xmlns:a16="http://schemas.microsoft.com/office/drawing/2014/main" id="{075F8F72-3C84-B92A-0956-49D3D615CE33}"/>
                </a:ext>
              </a:extLst>
            </p:cNvPr>
            <p:cNvSpPr txBox="1"/>
            <p:nvPr/>
          </p:nvSpPr>
          <p:spPr>
            <a:xfrm>
              <a:off x="2634458" y="5619327"/>
              <a:ext cx="335700" cy="232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mj-lt"/>
                  <a:ea typeface="Raleway"/>
                  <a:cs typeface="Raleway"/>
                  <a:sym typeface="Raleway"/>
                </a:rPr>
                <a:t>0</a:t>
              </a:r>
              <a:endParaRPr sz="1400" b="0" i="0" u="none" strike="noStrike" cap="none">
                <a:solidFill>
                  <a:srgbClr val="000000"/>
                </a:solidFill>
                <a:latin typeface="+mj-lt"/>
                <a:ea typeface="Arial"/>
                <a:cs typeface="Arial"/>
                <a:sym typeface="Arial"/>
              </a:endParaRPr>
            </a:p>
          </p:txBody>
        </p:sp>
        <p:sp>
          <p:nvSpPr>
            <p:cNvPr id="44" name="Google Shape;451;p13">
              <a:extLst>
                <a:ext uri="{FF2B5EF4-FFF2-40B4-BE49-F238E27FC236}">
                  <a16:creationId xmlns:a16="http://schemas.microsoft.com/office/drawing/2014/main" id="{7B6E204E-49C9-CF4A-E4B0-27A4DC98633E}"/>
                </a:ext>
              </a:extLst>
            </p:cNvPr>
            <p:cNvSpPr txBox="1"/>
            <p:nvPr/>
          </p:nvSpPr>
          <p:spPr>
            <a:xfrm>
              <a:off x="2536337" y="1726303"/>
              <a:ext cx="417600" cy="232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mj-lt"/>
                  <a:ea typeface="Raleway"/>
                  <a:cs typeface="Raleway"/>
                  <a:sym typeface="Raleway"/>
                </a:rPr>
                <a:t>10</a:t>
              </a:r>
              <a:endParaRPr sz="1400" b="0" i="0" u="none" strike="noStrike" cap="none">
                <a:solidFill>
                  <a:srgbClr val="000000"/>
                </a:solidFill>
                <a:latin typeface="+mj-lt"/>
                <a:ea typeface="Arial"/>
                <a:cs typeface="Arial"/>
                <a:sym typeface="Arial"/>
              </a:endParaRPr>
            </a:p>
          </p:txBody>
        </p:sp>
        <p:sp>
          <p:nvSpPr>
            <p:cNvPr id="45" name="Google Shape;452;p13">
              <a:extLst>
                <a:ext uri="{FF2B5EF4-FFF2-40B4-BE49-F238E27FC236}">
                  <a16:creationId xmlns:a16="http://schemas.microsoft.com/office/drawing/2014/main" id="{B06151BB-431C-DA3C-EF96-BCE7A665DE4A}"/>
                </a:ext>
              </a:extLst>
            </p:cNvPr>
            <p:cNvSpPr txBox="1"/>
            <p:nvPr/>
          </p:nvSpPr>
          <p:spPr>
            <a:xfrm>
              <a:off x="11949585" y="5509983"/>
              <a:ext cx="417600" cy="232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mj-lt"/>
                  <a:ea typeface="Raleway"/>
                  <a:cs typeface="Raleway"/>
                  <a:sym typeface="Raleway"/>
                </a:rPr>
                <a:t>10</a:t>
              </a:r>
              <a:endParaRPr sz="1400" b="0" i="0" u="none" strike="noStrike" cap="none">
                <a:solidFill>
                  <a:srgbClr val="000000"/>
                </a:solidFill>
                <a:latin typeface="+mj-lt"/>
                <a:ea typeface="Arial"/>
                <a:cs typeface="Arial"/>
                <a:sym typeface="Arial"/>
              </a:endParaRPr>
            </a:p>
          </p:txBody>
        </p:sp>
        <p:sp>
          <p:nvSpPr>
            <p:cNvPr id="46" name="Google Shape;453;p13">
              <a:extLst>
                <a:ext uri="{FF2B5EF4-FFF2-40B4-BE49-F238E27FC236}">
                  <a16:creationId xmlns:a16="http://schemas.microsoft.com/office/drawing/2014/main" id="{D3DFC8B0-57F3-C77A-237B-756D27BE8C70}"/>
                </a:ext>
              </a:extLst>
            </p:cNvPr>
            <p:cNvSpPr/>
            <p:nvPr/>
          </p:nvSpPr>
          <p:spPr>
            <a:xfrm>
              <a:off x="2889330" y="1867088"/>
              <a:ext cx="9089586" cy="3758191"/>
            </a:xfrm>
            <a:custGeom>
              <a:avLst/>
              <a:gdLst/>
              <a:ahLst/>
              <a:cxnLst/>
              <a:rect l="l" t="t" r="r" b="b"/>
              <a:pathLst>
                <a:path w="9089586" h="3758191" extrusionOk="0">
                  <a:moveTo>
                    <a:pt x="0" y="0"/>
                  </a:moveTo>
                  <a:lnTo>
                    <a:pt x="0" y="3758192"/>
                  </a:lnTo>
                  <a:lnTo>
                    <a:pt x="9089587" y="3758192"/>
                  </a:lnTo>
                </a:path>
              </a:pathLst>
            </a:custGeom>
            <a:noFill/>
            <a:ln w="9525" cap="flat" cmpd="sng">
              <a:solidFill>
                <a:srgbClr val="B627A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47" name="Google Shape;454;p13">
              <a:extLst>
                <a:ext uri="{FF2B5EF4-FFF2-40B4-BE49-F238E27FC236}">
                  <a16:creationId xmlns:a16="http://schemas.microsoft.com/office/drawing/2014/main" id="{690DF0D0-BFC2-73BB-0E12-618CF752675D}"/>
                </a:ext>
              </a:extLst>
            </p:cNvPr>
            <p:cNvSpPr/>
            <p:nvPr/>
          </p:nvSpPr>
          <p:spPr>
            <a:xfrm>
              <a:off x="4707272" y="5416323"/>
              <a:ext cx="6214" cy="208957"/>
            </a:xfrm>
            <a:custGeom>
              <a:avLst/>
              <a:gdLst/>
              <a:ahLst/>
              <a:cxnLst/>
              <a:rect l="l" t="t" r="r" b="b"/>
              <a:pathLst>
                <a:path w="6214" h="208957" extrusionOk="0">
                  <a:moveTo>
                    <a:pt x="0" y="0"/>
                  </a:moveTo>
                  <a:lnTo>
                    <a:pt x="0" y="208958"/>
                  </a:lnTo>
                </a:path>
              </a:pathLst>
            </a:custGeom>
            <a:noFill/>
            <a:ln w="9525" cap="flat" cmpd="sng">
              <a:solidFill>
                <a:srgbClr val="B627A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48" name="Google Shape;455;p13">
              <a:extLst>
                <a:ext uri="{FF2B5EF4-FFF2-40B4-BE49-F238E27FC236}">
                  <a16:creationId xmlns:a16="http://schemas.microsoft.com/office/drawing/2014/main" id="{82EBAD6B-7840-6169-F6F0-B6D2B46DBE81}"/>
                </a:ext>
              </a:extLst>
            </p:cNvPr>
            <p:cNvSpPr/>
            <p:nvPr/>
          </p:nvSpPr>
          <p:spPr>
            <a:xfrm>
              <a:off x="6525152" y="5416323"/>
              <a:ext cx="6214" cy="208957"/>
            </a:xfrm>
            <a:custGeom>
              <a:avLst/>
              <a:gdLst/>
              <a:ahLst/>
              <a:cxnLst/>
              <a:rect l="l" t="t" r="r" b="b"/>
              <a:pathLst>
                <a:path w="6214" h="208957" extrusionOk="0">
                  <a:moveTo>
                    <a:pt x="0" y="0"/>
                  </a:moveTo>
                  <a:lnTo>
                    <a:pt x="0" y="208958"/>
                  </a:lnTo>
                </a:path>
              </a:pathLst>
            </a:custGeom>
            <a:noFill/>
            <a:ln w="9525" cap="flat" cmpd="sng">
              <a:solidFill>
                <a:srgbClr val="B627A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49" name="Google Shape;456;p13">
              <a:extLst>
                <a:ext uri="{FF2B5EF4-FFF2-40B4-BE49-F238E27FC236}">
                  <a16:creationId xmlns:a16="http://schemas.microsoft.com/office/drawing/2014/main" id="{249A2338-DE56-1FB3-2565-7B533515C07F}"/>
                </a:ext>
              </a:extLst>
            </p:cNvPr>
            <p:cNvSpPr/>
            <p:nvPr/>
          </p:nvSpPr>
          <p:spPr>
            <a:xfrm>
              <a:off x="8343095" y="5416323"/>
              <a:ext cx="6214" cy="208957"/>
            </a:xfrm>
            <a:custGeom>
              <a:avLst/>
              <a:gdLst/>
              <a:ahLst/>
              <a:cxnLst/>
              <a:rect l="l" t="t" r="r" b="b"/>
              <a:pathLst>
                <a:path w="6214" h="208957" extrusionOk="0">
                  <a:moveTo>
                    <a:pt x="0" y="0"/>
                  </a:moveTo>
                  <a:lnTo>
                    <a:pt x="0" y="208958"/>
                  </a:lnTo>
                </a:path>
              </a:pathLst>
            </a:custGeom>
            <a:noFill/>
            <a:ln w="9525" cap="flat" cmpd="sng">
              <a:solidFill>
                <a:srgbClr val="B627A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50" name="Google Shape;457;p13">
              <a:extLst>
                <a:ext uri="{FF2B5EF4-FFF2-40B4-BE49-F238E27FC236}">
                  <a16:creationId xmlns:a16="http://schemas.microsoft.com/office/drawing/2014/main" id="{68F422F4-E929-3317-F6FD-CF3495BB6323}"/>
                </a:ext>
              </a:extLst>
            </p:cNvPr>
            <p:cNvSpPr/>
            <p:nvPr/>
          </p:nvSpPr>
          <p:spPr>
            <a:xfrm>
              <a:off x="10160975" y="5416323"/>
              <a:ext cx="6214" cy="208957"/>
            </a:xfrm>
            <a:custGeom>
              <a:avLst/>
              <a:gdLst/>
              <a:ahLst/>
              <a:cxnLst/>
              <a:rect l="l" t="t" r="r" b="b"/>
              <a:pathLst>
                <a:path w="6214" h="208957" extrusionOk="0">
                  <a:moveTo>
                    <a:pt x="0" y="0"/>
                  </a:moveTo>
                  <a:lnTo>
                    <a:pt x="0" y="208958"/>
                  </a:lnTo>
                </a:path>
              </a:pathLst>
            </a:custGeom>
            <a:noFill/>
            <a:ln w="9525" cap="flat" cmpd="sng">
              <a:solidFill>
                <a:srgbClr val="B627A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51" name="Google Shape;458;p13">
              <a:extLst>
                <a:ext uri="{FF2B5EF4-FFF2-40B4-BE49-F238E27FC236}">
                  <a16:creationId xmlns:a16="http://schemas.microsoft.com/office/drawing/2014/main" id="{6A9CB167-C3F5-5739-067D-EA100B188D0B}"/>
                </a:ext>
              </a:extLst>
            </p:cNvPr>
            <p:cNvSpPr/>
            <p:nvPr/>
          </p:nvSpPr>
          <p:spPr>
            <a:xfrm>
              <a:off x="11978917" y="5416323"/>
              <a:ext cx="6214" cy="208957"/>
            </a:xfrm>
            <a:custGeom>
              <a:avLst/>
              <a:gdLst/>
              <a:ahLst/>
              <a:cxnLst/>
              <a:rect l="l" t="t" r="r" b="b"/>
              <a:pathLst>
                <a:path w="6214" h="208957" extrusionOk="0">
                  <a:moveTo>
                    <a:pt x="0" y="0"/>
                  </a:moveTo>
                  <a:lnTo>
                    <a:pt x="0" y="208958"/>
                  </a:lnTo>
                </a:path>
              </a:pathLst>
            </a:custGeom>
            <a:noFill/>
            <a:ln w="9525" cap="flat" cmpd="sng">
              <a:solidFill>
                <a:srgbClr val="B627A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52" name="Google Shape;459;p13">
              <a:extLst>
                <a:ext uri="{FF2B5EF4-FFF2-40B4-BE49-F238E27FC236}">
                  <a16:creationId xmlns:a16="http://schemas.microsoft.com/office/drawing/2014/main" id="{507CA57B-7DB5-C046-F531-74E83EB20C32}"/>
                </a:ext>
              </a:extLst>
            </p:cNvPr>
            <p:cNvSpPr/>
            <p:nvPr/>
          </p:nvSpPr>
          <p:spPr>
            <a:xfrm>
              <a:off x="2889330" y="1867088"/>
              <a:ext cx="209105" cy="6213"/>
            </a:xfrm>
            <a:custGeom>
              <a:avLst/>
              <a:gdLst/>
              <a:ahLst/>
              <a:cxnLst/>
              <a:rect l="l" t="t" r="r" b="b"/>
              <a:pathLst>
                <a:path w="209105" h="6213" extrusionOk="0">
                  <a:moveTo>
                    <a:pt x="209105" y="0"/>
                  </a:moveTo>
                  <a:lnTo>
                    <a:pt x="0" y="0"/>
                  </a:lnTo>
                </a:path>
              </a:pathLst>
            </a:custGeom>
            <a:noFill/>
            <a:ln w="9525" cap="flat" cmpd="sng">
              <a:solidFill>
                <a:srgbClr val="B627A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53" name="Google Shape;460;p13">
              <a:extLst>
                <a:ext uri="{FF2B5EF4-FFF2-40B4-BE49-F238E27FC236}">
                  <a16:creationId xmlns:a16="http://schemas.microsoft.com/office/drawing/2014/main" id="{9E9212F8-C0DA-A501-3A76-D059352A4AE0}"/>
                </a:ext>
              </a:extLst>
            </p:cNvPr>
            <p:cNvSpPr/>
            <p:nvPr/>
          </p:nvSpPr>
          <p:spPr>
            <a:xfrm>
              <a:off x="2889330" y="2618354"/>
              <a:ext cx="209105" cy="6213"/>
            </a:xfrm>
            <a:custGeom>
              <a:avLst/>
              <a:gdLst/>
              <a:ahLst/>
              <a:cxnLst/>
              <a:rect l="l" t="t" r="r" b="b"/>
              <a:pathLst>
                <a:path w="209105" h="6213" extrusionOk="0">
                  <a:moveTo>
                    <a:pt x="209105" y="0"/>
                  </a:moveTo>
                  <a:lnTo>
                    <a:pt x="0" y="0"/>
                  </a:lnTo>
                </a:path>
              </a:pathLst>
            </a:custGeom>
            <a:noFill/>
            <a:ln w="9525" cap="flat" cmpd="sng">
              <a:solidFill>
                <a:srgbClr val="B627A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54" name="Google Shape;461;p13">
              <a:extLst>
                <a:ext uri="{FF2B5EF4-FFF2-40B4-BE49-F238E27FC236}">
                  <a16:creationId xmlns:a16="http://schemas.microsoft.com/office/drawing/2014/main" id="{4166FCEE-51A8-515B-3DE4-DE3F6BB30583}"/>
                </a:ext>
              </a:extLst>
            </p:cNvPr>
            <p:cNvSpPr/>
            <p:nvPr/>
          </p:nvSpPr>
          <p:spPr>
            <a:xfrm>
              <a:off x="2889330" y="3369557"/>
              <a:ext cx="209105" cy="6213"/>
            </a:xfrm>
            <a:custGeom>
              <a:avLst/>
              <a:gdLst/>
              <a:ahLst/>
              <a:cxnLst/>
              <a:rect l="l" t="t" r="r" b="b"/>
              <a:pathLst>
                <a:path w="209105" h="6213" extrusionOk="0">
                  <a:moveTo>
                    <a:pt x="209105" y="0"/>
                  </a:moveTo>
                  <a:lnTo>
                    <a:pt x="0" y="0"/>
                  </a:lnTo>
                </a:path>
              </a:pathLst>
            </a:custGeom>
            <a:noFill/>
            <a:ln w="9525" cap="flat" cmpd="sng">
              <a:solidFill>
                <a:srgbClr val="B627A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55" name="Google Shape;462;p13">
              <a:extLst>
                <a:ext uri="{FF2B5EF4-FFF2-40B4-BE49-F238E27FC236}">
                  <a16:creationId xmlns:a16="http://schemas.microsoft.com/office/drawing/2014/main" id="{EDFC460F-683A-BCA1-8141-018E2837641E}"/>
                </a:ext>
              </a:extLst>
            </p:cNvPr>
            <p:cNvSpPr/>
            <p:nvPr/>
          </p:nvSpPr>
          <p:spPr>
            <a:xfrm>
              <a:off x="2889330" y="4120823"/>
              <a:ext cx="209105" cy="6213"/>
            </a:xfrm>
            <a:custGeom>
              <a:avLst/>
              <a:gdLst/>
              <a:ahLst/>
              <a:cxnLst/>
              <a:rect l="l" t="t" r="r" b="b"/>
              <a:pathLst>
                <a:path w="209105" h="6213" extrusionOk="0">
                  <a:moveTo>
                    <a:pt x="209105" y="0"/>
                  </a:moveTo>
                  <a:lnTo>
                    <a:pt x="0" y="0"/>
                  </a:lnTo>
                </a:path>
              </a:pathLst>
            </a:custGeom>
            <a:noFill/>
            <a:ln w="9525" cap="flat" cmpd="sng">
              <a:solidFill>
                <a:srgbClr val="B627A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56" name="Google Shape;463;p13">
              <a:extLst>
                <a:ext uri="{FF2B5EF4-FFF2-40B4-BE49-F238E27FC236}">
                  <a16:creationId xmlns:a16="http://schemas.microsoft.com/office/drawing/2014/main" id="{B45DA26F-946A-AA7B-0721-03B401201647}"/>
                </a:ext>
              </a:extLst>
            </p:cNvPr>
            <p:cNvSpPr/>
            <p:nvPr/>
          </p:nvSpPr>
          <p:spPr>
            <a:xfrm>
              <a:off x="2889330" y="4872088"/>
              <a:ext cx="209105" cy="6213"/>
            </a:xfrm>
            <a:custGeom>
              <a:avLst/>
              <a:gdLst/>
              <a:ahLst/>
              <a:cxnLst/>
              <a:rect l="l" t="t" r="r" b="b"/>
              <a:pathLst>
                <a:path w="209105" h="6213" extrusionOk="0">
                  <a:moveTo>
                    <a:pt x="209105" y="0"/>
                  </a:moveTo>
                  <a:lnTo>
                    <a:pt x="0" y="0"/>
                  </a:lnTo>
                </a:path>
              </a:pathLst>
            </a:custGeom>
            <a:noFill/>
            <a:ln w="9525" cap="flat" cmpd="sng">
              <a:solidFill>
                <a:srgbClr val="B627A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57" name="Google Shape;464;p13">
              <a:extLst>
                <a:ext uri="{FF2B5EF4-FFF2-40B4-BE49-F238E27FC236}">
                  <a16:creationId xmlns:a16="http://schemas.microsoft.com/office/drawing/2014/main" id="{A1AE6EE6-263F-F54A-20F4-5472D774D42C}"/>
                </a:ext>
              </a:extLst>
            </p:cNvPr>
            <p:cNvSpPr/>
            <p:nvPr/>
          </p:nvSpPr>
          <p:spPr>
            <a:xfrm>
              <a:off x="7336717" y="4153940"/>
              <a:ext cx="85009" cy="84999"/>
            </a:xfrm>
            <a:custGeom>
              <a:avLst/>
              <a:gdLst/>
              <a:ahLst/>
              <a:cxnLst/>
              <a:rect l="l" t="t" r="r" b="b"/>
              <a:pathLst>
                <a:path w="85009" h="84999" extrusionOk="0">
                  <a:moveTo>
                    <a:pt x="85009" y="42500"/>
                  </a:moveTo>
                  <a:cubicBezTo>
                    <a:pt x="85009" y="65972"/>
                    <a:pt x="65979" y="85000"/>
                    <a:pt x="42504" y="85000"/>
                  </a:cubicBezTo>
                  <a:cubicBezTo>
                    <a:pt x="19029" y="85000"/>
                    <a:pt x="-1" y="65972"/>
                    <a:pt x="-1" y="42500"/>
                  </a:cubicBezTo>
                  <a:cubicBezTo>
                    <a:pt x="-1" y="19028"/>
                    <a:pt x="19029" y="0"/>
                    <a:pt x="42504" y="0"/>
                  </a:cubicBezTo>
                  <a:cubicBezTo>
                    <a:pt x="65979" y="0"/>
                    <a:pt x="85009" y="19028"/>
                    <a:pt x="85009" y="42500"/>
                  </a:cubicBezTo>
                  <a:close/>
                </a:path>
              </a:pathLst>
            </a:custGeom>
            <a:solidFill>
              <a:srgbClr val="28BBB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58" name="Google Shape;465;p13">
              <a:extLst>
                <a:ext uri="{FF2B5EF4-FFF2-40B4-BE49-F238E27FC236}">
                  <a16:creationId xmlns:a16="http://schemas.microsoft.com/office/drawing/2014/main" id="{7486435E-AF34-8A09-4F3F-78A0E9301209}"/>
                </a:ext>
              </a:extLst>
            </p:cNvPr>
            <p:cNvSpPr/>
            <p:nvPr/>
          </p:nvSpPr>
          <p:spPr>
            <a:xfrm>
              <a:off x="6278887" y="3988477"/>
              <a:ext cx="141557" cy="141541"/>
            </a:xfrm>
            <a:custGeom>
              <a:avLst/>
              <a:gdLst/>
              <a:ahLst/>
              <a:cxnLst/>
              <a:rect l="l" t="t" r="r" b="b"/>
              <a:pathLst>
                <a:path w="141557" h="141541" extrusionOk="0">
                  <a:moveTo>
                    <a:pt x="141558" y="70771"/>
                  </a:moveTo>
                  <a:cubicBezTo>
                    <a:pt x="141558" y="109857"/>
                    <a:pt x="109869" y="141542"/>
                    <a:pt x="70779" y="141542"/>
                  </a:cubicBezTo>
                  <a:cubicBezTo>
                    <a:pt x="31689" y="141542"/>
                    <a:pt x="0" y="109857"/>
                    <a:pt x="0" y="70771"/>
                  </a:cubicBezTo>
                  <a:cubicBezTo>
                    <a:pt x="0" y="31685"/>
                    <a:pt x="31689" y="0"/>
                    <a:pt x="70779" y="0"/>
                  </a:cubicBezTo>
                  <a:cubicBezTo>
                    <a:pt x="109869" y="0"/>
                    <a:pt x="141558" y="31685"/>
                    <a:pt x="141558" y="707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59" name="Google Shape;466;p13">
              <a:extLst>
                <a:ext uri="{FF2B5EF4-FFF2-40B4-BE49-F238E27FC236}">
                  <a16:creationId xmlns:a16="http://schemas.microsoft.com/office/drawing/2014/main" id="{B4DF243C-7F1B-4103-0B90-BF2E85CA3D12}"/>
                </a:ext>
              </a:extLst>
            </p:cNvPr>
            <p:cNvSpPr/>
            <p:nvPr/>
          </p:nvSpPr>
          <p:spPr>
            <a:xfrm>
              <a:off x="6272548" y="3982263"/>
              <a:ext cx="154110" cy="154092"/>
            </a:xfrm>
            <a:custGeom>
              <a:avLst/>
              <a:gdLst/>
              <a:ahLst/>
              <a:cxnLst/>
              <a:rect l="l" t="t" r="r" b="b"/>
              <a:pathLst>
                <a:path w="154110" h="154092" extrusionOk="0">
                  <a:moveTo>
                    <a:pt x="77100" y="154083"/>
                  </a:moveTo>
                  <a:cubicBezTo>
                    <a:pt x="34545" y="154121"/>
                    <a:pt x="20" y="119649"/>
                    <a:pt x="-18" y="77099"/>
                  </a:cubicBezTo>
                  <a:cubicBezTo>
                    <a:pt x="-49" y="34550"/>
                    <a:pt x="34421" y="28"/>
                    <a:pt x="76975" y="-9"/>
                  </a:cubicBezTo>
                  <a:cubicBezTo>
                    <a:pt x="119530" y="-47"/>
                    <a:pt x="154062" y="34425"/>
                    <a:pt x="154093" y="76975"/>
                  </a:cubicBezTo>
                  <a:cubicBezTo>
                    <a:pt x="154093" y="76993"/>
                    <a:pt x="154093" y="77018"/>
                    <a:pt x="154093" y="77037"/>
                  </a:cubicBezTo>
                  <a:cubicBezTo>
                    <a:pt x="154062" y="119549"/>
                    <a:pt x="119616" y="154015"/>
                    <a:pt x="77100" y="154083"/>
                  </a:cubicBezTo>
                  <a:close/>
                  <a:moveTo>
                    <a:pt x="77100" y="12479"/>
                  </a:moveTo>
                  <a:cubicBezTo>
                    <a:pt x="41405" y="12442"/>
                    <a:pt x="12448" y="41347"/>
                    <a:pt x="12410" y="77037"/>
                  </a:cubicBezTo>
                  <a:cubicBezTo>
                    <a:pt x="12379" y="112727"/>
                    <a:pt x="41281" y="141681"/>
                    <a:pt x="76975" y="141719"/>
                  </a:cubicBezTo>
                  <a:cubicBezTo>
                    <a:pt x="112669" y="141756"/>
                    <a:pt x="141633" y="112851"/>
                    <a:pt x="141664" y="77161"/>
                  </a:cubicBezTo>
                  <a:cubicBezTo>
                    <a:pt x="141664" y="77118"/>
                    <a:pt x="141664" y="77080"/>
                    <a:pt x="141664" y="77037"/>
                  </a:cubicBezTo>
                  <a:cubicBezTo>
                    <a:pt x="141633" y="41384"/>
                    <a:pt x="112756" y="12486"/>
                    <a:pt x="77100" y="12417"/>
                  </a:cubicBezTo>
                  <a:close/>
                </a:path>
              </a:pathLst>
            </a:custGeom>
            <a:solidFill>
              <a:srgbClr val="28BBB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60" name="Google Shape;467;p13">
              <a:extLst>
                <a:ext uri="{FF2B5EF4-FFF2-40B4-BE49-F238E27FC236}">
                  <a16:creationId xmlns:a16="http://schemas.microsoft.com/office/drawing/2014/main" id="{F9490C0C-0359-4F67-9EE2-2F657B49C4E9}"/>
                </a:ext>
              </a:extLst>
            </p:cNvPr>
            <p:cNvSpPr/>
            <p:nvPr/>
          </p:nvSpPr>
          <p:spPr>
            <a:xfrm>
              <a:off x="8764537" y="2863846"/>
              <a:ext cx="141557" cy="141541"/>
            </a:xfrm>
            <a:custGeom>
              <a:avLst/>
              <a:gdLst/>
              <a:ahLst/>
              <a:cxnLst/>
              <a:rect l="l" t="t" r="r" b="b"/>
              <a:pathLst>
                <a:path w="141557" h="141541" extrusionOk="0">
                  <a:moveTo>
                    <a:pt x="141558" y="70771"/>
                  </a:moveTo>
                  <a:cubicBezTo>
                    <a:pt x="141558" y="109857"/>
                    <a:pt x="109869" y="141542"/>
                    <a:pt x="70779" y="141542"/>
                  </a:cubicBezTo>
                  <a:cubicBezTo>
                    <a:pt x="31688" y="141542"/>
                    <a:pt x="0" y="109857"/>
                    <a:pt x="0" y="70771"/>
                  </a:cubicBezTo>
                  <a:cubicBezTo>
                    <a:pt x="0" y="31685"/>
                    <a:pt x="31688" y="0"/>
                    <a:pt x="70779" y="0"/>
                  </a:cubicBezTo>
                  <a:cubicBezTo>
                    <a:pt x="109869" y="0"/>
                    <a:pt x="141558" y="31685"/>
                    <a:pt x="141558" y="707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61" name="Google Shape;468;p13">
              <a:extLst>
                <a:ext uri="{FF2B5EF4-FFF2-40B4-BE49-F238E27FC236}">
                  <a16:creationId xmlns:a16="http://schemas.microsoft.com/office/drawing/2014/main" id="{7C9B66E5-ED06-5241-E7E9-37CE9FFAE8AC}"/>
                </a:ext>
              </a:extLst>
            </p:cNvPr>
            <p:cNvSpPr/>
            <p:nvPr/>
          </p:nvSpPr>
          <p:spPr>
            <a:xfrm>
              <a:off x="8758198" y="2857633"/>
              <a:ext cx="154109" cy="154093"/>
            </a:xfrm>
            <a:custGeom>
              <a:avLst/>
              <a:gdLst/>
              <a:ahLst/>
              <a:cxnLst/>
              <a:rect l="l" t="t" r="r" b="b"/>
              <a:pathLst>
                <a:path w="154109" h="154093" extrusionOk="0">
                  <a:moveTo>
                    <a:pt x="77099" y="154084"/>
                  </a:moveTo>
                  <a:cubicBezTo>
                    <a:pt x="34532" y="154121"/>
                    <a:pt x="44" y="119649"/>
                    <a:pt x="-18" y="77099"/>
                  </a:cubicBezTo>
                  <a:cubicBezTo>
                    <a:pt x="-80" y="34550"/>
                    <a:pt x="34408" y="28"/>
                    <a:pt x="76975" y="-9"/>
                  </a:cubicBezTo>
                  <a:cubicBezTo>
                    <a:pt x="119542" y="-47"/>
                    <a:pt x="154030" y="34425"/>
                    <a:pt x="154092" y="76975"/>
                  </a:cubicBezTo>
                  <a:cubicBezTo>
                    <a:pt x="154092" y="76994"/>
                    <a:pt x="154092" y="77018"/>
                    <a:pt x="154092" y="77037"/>
                  </a:cubicBezTo>
                  <a:cubicBezTo>
                    <a:pt x="154030" y="119549"/>
                    <a:pt x="119604" y="154015"/>
                    <a:pt x="77099" y="154084"/>
                  </a:cubicBezTo>
                  <a:close/>
                  <a:moveTo>
                    <a:pt x="77099" y="12480"/>
                  </a:moveTo>
                  <a:cubicBezTo>
                    <a:pt x="41430" y="12442"/>
                    <a:pt x="12473" y="41347"/>
                    <a:pt x="12410" y="77037"/>
                  </a:cubicBezTo>
                  <a:cubicBezTo>
                    <a:pt x="12348" y="112727"/>
                    <a:pt x="41305" y="141682"/>
                    <a:pt x="76975" y="141719"/>
                  </a:cubicBezTo>
                  <a:cubicBezTo>
                    <a:pt x="112644" y="141756"/>
                    <a:pt x="141601" y="112851"/>
                    <a:pt x="141664" y="77161"/>
                  </a:cubicBezTo>
                  <a:cubicBezTo>
                    <a:pt x="141664" y="77118"/>
                    <a:pt x="141664" y="77081"/>
                    <a:pt x="141664" y="77037"/>
                  </a:cubicBezTo>
                  <a:cubicBezTo>
                    <a:pt x="141601" y="41384"/>
                    <a:pt x="112768" y="12486"/>
                    <a:pt x="77099" y="12417"/>
                  </a:cubicBezTo>
                  <a:close/>
                </a:path>
              </a:pathLst>
            </a:custGeom>
            <a:solidFill>
              <a:srgbClr val="28BBB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62" name="Google Shape;469;p13">
              <a:extLst>
                <a:ext uri="{FF2B5EF4-FFF2-40B4-BE49-F238E27FC236}">
                  <a16:creationId xmlns:a16="http://schemas.microsoft.com/office/drawing/2014/main" id="{EBB446A3-ACA1-7980-EC19-0736B3F7F84C}"/>
                </a:ext>
              </a:extLst>
            </p:cNvPr>
            <p:cNvSpPr/>
            <p:nvPr/>
          </p:nvSpPr>
          <p:spPr>
            <a:xfrm>
              <a:off x="10130712" y="2530745"/>
              <a:ext cx="290448" cy="290415"/>
            </a:xfrm>
            <a:custGeom>
              <a:avLst/>
              <a:gdLst/>
              <a:ahLst/>
              <a:cxnLst/>
              <a:rect l="l" t="t" r="r" b="b"/>
              <a:pathLst>
                <a:path w="290448" h="290415" extrusionOk="0">
                  <a:moveTo>
                    <a:pt x="290448" y="145208"/>
                  </a:moveTo>
                  <a:cubicBezTo>
                    <a:pt x="290448" y="225404"/>
                    <a:pt x="225429" y="290416"/>
                    <a:pt x="145224" y="290416"/>
                  </a:cubicBezTo>
                  <a:cubicBezTo>
                    <a:pt x="65019" y="290416"/>
                    <a:pt x="0" y="225404"/>
                    <a:pt x="0" y="145208"/>
                  </a:cubicBezTo>
                  <a:cubicBezTo>
                    <a:pt x="0" y="65012"/>
                    <a:pt x="65019" y="0"/>
                    <a:pt x="145224" y="0"/>
                  </a:cubicBezTo>
                  <a:cubicBezTo>
                    <a:pt x="225429" y="0"/>
                    <a:pt x="290448" y="65012"/>
                    <a:pt x="290448" y="145208"/>
                  </a:cubicBezTo>
                  <a:close/>
                </a:path>
              </a:pathLst>
            </a:custGeom>
            <a:solidFill>
              <a:srgbClr val="28BBB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63" name="Google Shape;470;p13">
              <a:extLst>
                <a:ext uri="{FF2B5EF4-FFF2-40B4-BE49-F238E27FC236}">
                  <a16:creationId xmlns:a16="http://schemas.microsoft.com/office/drawing/2014/main" id="{A8548090-0798-DA1F-9639-77DDC2E3FF04}"/>
                </a:ext>
              </a:extLst>
            </p:cNvPr>
            <p:cNvSpPr txBox="1"/>
            <p:nvPr/>
          </p:nvSpPr>
          <p:spPr>
            <a:xfrm>
              <a:off x="5880034" y="3711804"/>
              <a:ext cx="1208700" cy="232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949494"/>
                  </a:solidFill>
                  <a:latin typeface="+mj-lt"/>
                  <a:ea typeface="Raleway"/>
                  <a:cs typeface="Raleway"/>
                  <a:sym typeface="Raleway"/>
                </a:rPr>
                <a:t>EPIC Games</a:t>
              </a:r>
              <a:endParaRPr sz="1400" b="0" i="0" u="none" strike="noStrike" cap="none">
                <a:solidFill>
                  <a:srgbClr val="000000"/>
                </a:solidFill>
                <a:latin typeface="+mj-lt"/>
                <a:ea typeface="Arial"/>
                <a:cs typeface="Arial"/>
                <a:sym typeface="Arial"/>
              </a:endParaRPr>
            </a:p>
          </p:txBody>
        </p:sp>
        <p:sp>
          <p:nvSpPr>
            <p:cNvPr id="64" name="Google Shape;471;p13">
              <a:extLst>
                <a:ext uri="{FF2B5EF4-FFF2-40B4-BE49-F238E27FC236}">
                  <a16:creationId xmlns:a16="http://schemas.microsoft.com/office/drawing/2014/main" id="{5E9B7D69-7D4C-EDA0-1091-1E5D7BBCB0C9}"/>
                </a:ext>
              </a:extLst>
            </p:cNvPr>
            <p:cNvSpPr txBox="1"/>
            <p:nvPr/>
          </p:nvSpPr>
          <p:spPr>
            <a:xfrm>
              <a:off x="6854968" y="4260574"/>
              <a:ext cx="1263900" cy="232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949494"/>
                  </a:solidFill>
                  <a:latin typeface="+mj-lt"/>
                  <a:ea typeface="Raleway"/>
                  <a:cs typeface="Raleway"/>
                  <a:sym typeface="Raleway"/>
                </a:rPr>
                <a:t>Häagen-Dazs</a:t>
              </a:r>
              <a:endParaRPr sz="1000" b="0" i="0" u="none" strike="noStrike" cap="none">
                <a:solidFill>
                  <a:srgbClr val="949494"/>
                </a:solidFill>
                <a:latin typeface="+mj-lt"/>
                <a:ea typeface="Raleway"/>
                <a:cs typeface="Raleway"/>
                <a:sym typeface="Raleway"/>
              </a:endParaRPr>
            </a:p>
          </p:txBody>
        </p:sp>
        <p:sp>
          <p:nvSpPr>
            <p:cNvPr id="65" name="Google Shape;472;p13">
              <a:extLst>
                <a:ext uri="{FF2B5EF4-FFF2-40B4-BE49-F238E27FC236}">
                  <a16:creationId xmlns:a16="http://schemas.microsoft.com/office/drawing/2014/main" id="{2F039E3D-D539-0792-517B-B567E595F743}"/>
                </a:ext>
              </a:extLst>
            </p:cNvPr>
            <p:cNvSpPr/>
            <p:nvPr/>
          </p:nvSpPr>
          <p:spPr>
            <a:xfrm>
              <a:off x="5391696" y="4352770"/>
              <a:ext cx="85009" cy="84999"/>
            </a:xfrm>
            <a:custGeom>
              <a:avLst/>
              <a:gdLst/>
              <a:ahLst/>
              <a:cxnLst/>
              <a:rect l="l" t="t" r="r" b="b"/>
              <a:pathLst>
                <a:path w="85009" h="84999" extrusionOk="0">
                  <a:moveTo>
                    <a:pt x="85009" y="42500"/>
                  </a:moveTo>
                  <a:cubicBezTo>
                    <a:pt x="85009" y="65972"/>
                    <a:pt x="65979" y="85000"/>
                    <a:pt x="42504" y="85000"/>
                  </a:cubicBezTo>
                  <a:cubicBezTo>
                    <a:pt x="19029" y="85000"/>
                    <a:pt x="-1" y="65972"/>
                    <a:pt x="-1" y="42500"/>
                  </a:cubicBezTo>
                  <a:cubicBezTo>
                    <a:pt x="-1" y="19028"/>
                    <a:pt x="19029" y="0"/>
                    <a:pt x="42504" y="0"/>
                  </a:cubicBezTo>
                  <a:cubicBezTo>
                    <a:pt x="65979" y="0"/>
                    <a:pt x="85009" y="19028"/>
                    <a:pt x="85009" y="42500"/>
                  </a:cubicBezTo>
                  <a:close/>
                </a:path>
              </a:pathLst>
            </a:custGeom>
            <a:solidFill>
              <a:srgbClr val="28BBB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66" name="Google Shape;473;p13">
              <a:extLst>
                <a:ext uri="{FF2B5EF4-FFF2-40B4-BE49-F238E27FC236}">
                  <a16:creationId xmlns:a16="http://schemas.microsoft.com/office/drawing/2014/main" id="{8C075CCC-1583-49BF-2695-655B1EED46D7}"/>
                </a:ext>
              </a:extLst>
            </p:cNvPr>
            <p:cNvSpPr txBox="1"/>
            <p:nvPr/>
          </p:nvSpPr>
          <p:spPr>
            <a:xfrm>
              <a:off x="8570936" y="2638248"/>
              <a:ext cx="607800" cy="232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949494"/>
                  </a:solidFill>
                  <a:latin typeface="+mj-lt"/>
                  <a:ea typeface="Raleway"/>
                  <a:cs typeface="Raleway"/>
                  <a:sym typeface="Raleway"/>
                </a:rPr>
                <a:t>NIKE</a:t>
              </a:r>
              <a:endParaRPr sz="1400" b="0" i="0" u="none" strike="noStrike" cap="none">
                <a:solidFill>
                  <a:srgbClr val="000000"/>
                </a:solidFill>
                <a:latin typeface="+mj-lt"/>
                <a:ea typeface="Arial"/>
                <a:cs typeface="Arial"/>
                <a:sym typeface="Arial"/>
              </a:endParaRPr>
            </a:p>
          </p:txBody>
        </p:sp>
        <p:sp>
          <p:nvSpPr>
            <p:cNvPr id="67" name="Google Shape;474;p13">
              <a:extLst>
                <a:ext uri="{FF2B5EF4-FFF2-40B4-BE49-F238E27FC236}">
                  <a16:creationId xmlns:a16="http://schemas.microsoft.com/office/drawing/2014/main" id="{AEBBC2B6-35D0-9898-D40D-5FE988E2EF6D}"/>
                </a:ext>
              </a:extLst>
            </p:cNvPr>
            <p:cNvSpPr/>
            <p:nvPr/>
          </p:nvSpPr>
          <p:spPr>
            <a:xfrm>
              <a:off x="9158885" y="2319923"/>
              <a:ext cx="235266" cy="235240"/>
            </a:xfrm>
            <a:custGeom>
              <a:avLst/>
              <a:gdLst/>
              <a:ahLst/>
              <a:cxnLst/>
              <a:rect l="l" t="t" r="r" b="b"/>
              <a:pathLst>
                <a:path w="235266" h="235240" extrusionOk="0">
                  <a:moveTo>
                    <a:pt x="235267" y="117620"/>
                  </a:moveTo>
                  <a:cubicBezTo>
                    <a:pt x="235267" y="182580"/>
                    <a:pt x="182601" y="235240"/>
                    <a:pt x="117633" y="235240"/>
                  </a:cubicBezTo>
                  <a:cubicBezTo>
                    <a:pt x="52666" y="235240"/>
                    <a:pt x="-1" y="182580"/>
                    <a:pt x="-1" y="117620"/>
                  </a:cubicBezTo>
                  <a:cubicBezTo>
                    <a:pt x="-1" y="52660"/>
                    <a:pt x="52665" y="0"/>
                    <a:pt x="117633" y="0"/>
                  </a:cubicBezTo>
                  <a:cubicBezTo>
                    <a:pt x="182600" y="0"/>
                    <a:pt x="235267" y="52660"/>
                    <a:pt x="235267" y="11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68" name="Google Shape;475;p13">
              <a:extLst>
                <a:ext uri="{FF2B5EF4-FFF2-40B4-BE49-F238E27FC236}">
                  <a16:creationId xmlns:a16="http://schemas.microsoft.com/office/drawing/2014/main" id="{ABF8FB11-4B38-CC68-FE06-E2933CC2958D}"/>
                </a:ext>
              </a:extLst>
            </p:cNvPr>
            <p:cNvSpPr/>
            <p:nvPr/>
          </p:nvSpPr>
          <p:spPr>
            <a:xfrm>
              <a:off x="9148445" y="2309547"/>
              <a:ext cx="256022" cy="255993"/>
            </a:xfrm>
            <a:custGeom>
              <a:avLst/>
              <a:gdLst/>
              <a:ahLst/>
              <a:cxnLst/>
              <a:rect l="l" t="t" r="r" b="b"/>
              <a:pathLst>
                <a:path w="256022" h="255993" extrusionOk="0">
                  <a:moveTo>
                    <a:pt x="128055" y="255984"/>
                  </a:moveTo>
                  <a:cubicBezTo>
                    <a:pt x="57338" y="256021"/>
                    <a:pt x="44" y="198739"/>
                    <a:pt x="-18" y="128049"/>
                  </a:cubicBezTo>
                  <a:cubicBezTo>
                    <a:pt x="-80" y="57359"/>
                    <a:pt x="57215" y="25"/>
                    <a:pt x="127931" y="-9"/>
                  </a:cubicBezTo>
                  <a:cubicBezTo>
                    <a:pt x="198648" y="-44"/>
                    <a:pt x="255942" y="57235"/>
                    <a:pt x="256004" y="127925"/>
                  </a:cubicBezTo>
                  <a:cubicBezTo>
                    <a:pt x="256004" y="127944"/>
                    <a:pt x="256004" y="127969"/>
                    <a:pt x="256004" y="127987"/>
                  </a:cubicBezTo>
                  <a:cubicBezTo>
                    <a:pt x="255942" y="198628"/>
                    <a:pt x="198710" y="255878"/>
                    <a:pt x="128055" y="255984"/>
                  </a:cubicBezTo>
                  <a:close/>
                  <a:moveTo>
                    <a:pt x="128055" y="20681"/>
                  </a:moveTo>
                  <a:cubicBezTo>
                    <a:pt x="68773" y="20784"/>
                    <a:pt x="20799" y="68910"/>
                    <a:pt x="20924" y="128174"/>
                  </a:cubicBezTo>
                  <a:cubicBezTo>
                    <a:pt x="21048" y="187437"/>
                    <a:pt x="69145" y="235399"/>
                    <a:pt x="128428" y="235293"/>
                  </a:cubicBezTo>
                  <a:cubicBezTo>
                    <a:pt x="187649" y="235187"/>
                    <a:pt x="235560" y="187176"/>
                    <a:pt x="235560" y="127987"/>
                  </a:cubicBezTo>
                  <a:cubicBezTo>
                    <a:pt x="235498" y="68680"/>
                    <a:pt x="187338" y="20647"/>
                    <a:pt x="128055" y="20681"/>
                  </a:cubicBezTo>
                  <a:close/>
                </a:path>
              </a:pathLst>
            </a:custGeom>
            <a:solidFill>
              <a:srgbClr val="28BBB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69" name="Google Shape;476;p13">
              <a:extLst>
                <a:ext uri="{FF2B5EF4-FFF2-40B4-BE49-F238E27FC236}">
                  <a16:creationId xmlns:a16="http://schemas.microsoft.com/office/drawing/2014/main" id="{B3503B44-605D-8521-3DD2-ED79FD365CA9}"/>
                </a:ext>
              </a:extLst>
            </p:cNvPr>
            <p:cNvSpPr/>
            <p:nvPr/>
          </p:nvSpPr>
          <p:spPr>
            <a:xfrm>
              <a:off x="9985364" y="3283004"/>
              <a:ext cx="235266" cy="235240"/>
            </a:xfrm>
            <a:custGeom>
              <a:avLst/>
              <a:gdLst/>
              <a:ahLst/>
              <a:cxnLst/>
              <a:rect l="l" t="t" r="r" b="b"/>
              <a:pathLst>
                <a:path w="235266" h="235240" extrusionOk="0">
                  <a:moveTo>
                    <a:pt x="235267" y="117620"/>
                  </a:moveTo>
                  <a:cubicBezTo>
                    <a:pt x="235267" y="182580"/>
                    <a:pt x="182601" y="235240"/>
                    <a:pt x="117633" y="235240"/>
                  </a:cubicBezTo>
                  <a:cubicBezTo>
                    <a:pt x="52666" y="235240"/>
                    <a:pt x="-1" y="182580"/>
                    <a:pt x="-1" y="117620"/>
                  </a:cubicBezTo>
                  <a:cubicBezTo>
                    <a:pt x="-1" y="52660"/>
                    <a:pt x="52665" y="0"/>
                    <a:pt x="117633" y="0"/>
                  </a:cubicBezTo>
                  <a:cubicBezTo>
                    <a:pt x="182600" y="0"/>
                    <a:pt x="235267" y="52660"/>
                    <a:pt x="235267" y="11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70" name="Google Shape;477;p13">
              <a:extLst>
                <a:ext uri="{FF2B5EF4-FFF2-40B4-BE49-F238E27FC236}">
                  <a16:creationId xmlns:a16="http://schemas.microsoft.com/office/drawing/2014/main" id="{469E85E6-F9AA-E115-132A-8AA88663E7A0}"/>
                </a:ext>
              </a:extLst>
            </p:cNvPr>
            <p:cNvSpPr/>
            <p:nvPr/>
          </p:nvSpPr>
          <p:spPr>
            <a:xfrm>
              <a:off x="9974924" y="3272628"/>
              <a:ext cx="256022" cy="255993"/>
            </a:xfrm>
            <a:custGeom>
              <a:avLst/>
              <a:gdLst/>
              <a:ahLst/>
              <a:cxnLst/>
              <a:rect l="l" t="t" r="r" b="b"/>
              <a:pathLst>
                <a:path w="256022" h="255993" extrusionOk="0">
                  <a:moveTo>
                    <a:pt x="128055" y="255984"/>
                  </a:moveTo>
                  <a:cubicBezTo>
                    <a:pt x="57338" y="256021"/>
                    <a:pt x="44" y="198739"/>
                    <a:pt x="-18" y="128049"/>
                  </a:cubicBezTo>
                  <a:cubicBezTo>
                    <a:pt x="-80" y="57359"/>
                    <a:pt x="57215" y="28"/>
                    <a:pt x="127931" y="-9"/>
                  </a:cubicBezTo>
                  <a:cubicBezTo>
                    <a:pt x="198648" y="-47"/>
                    <a:pt x="255942" y="57235"/>
                    <a:pt x="256004" y="127925"/>
                  </a:cubicBezTo>
                  <a:cubicBezTo>
                    <a:pt x="256004" y="127944"/>
                    <a:pt x="256004" y="127969"/>
                    <a:pt x="256004" y="127987"/>
                  </a:cubicBezTo>
                  <a:cubicBezTo>
                    <a:pt x="255942" y="198628"/>
                    <a:pt x="198710" y="255878"/>
                    <a:pt x="128055" y="255984"/>
                  </a:cubicBezTo>
                  <a:close/>
                  <a:moveTo>
                    <a:pt x="128055" y="20681"/>
                  </a:moveTo>
                  <a:cubicBezTo>
                    <a:pt x="68773" y="20787"/>
                    <a:pt x="20799" y="68910"/>
                    <a:pt x="20924" y="128173"/>
                  </a:cubicBezTo>
                  <a:cubicBezTo>
                    <a:pt x="21048" y="187437"/>
                    <a:pt x="69145" y="235399"/>
                    <a:pt x="128428" y="235293"/>
                  </a:cubicBezTo>
                  <a:cubicBezTo>
                    <a:pt x="187649" y="235187"/>
                    <a:pt x="235560" y="187176"/>
                    <a:pt x="235560" y="127987"/>
                  </a:cubicBezTo>
                  <a:cubicBezTo>
                    <a:pt x="235498" y="68680"/>
                    <a:pt x="187338" y="20644"/>
                    <a:pt x="128055" y="20681"/>
                  </a:cubicBezTo>
                  <a:close/>
                </a:path>
              </a:pathLst>
            </a:custGeom>
            <a:solidFill>
              <a:srgbClr val="28BBB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71" name="Google Shape;478;p13">
              <a:extLst>
                <a:ext uri="{FF2B5EF4-FFF2-40B4-BE49-F238E27FC236}">
                  <a16:creationId xmlns:a16="http://schemas.microsoft.com/office/drawing/2014/main" id="{1C4A0B79-E661-BBB9-8338-D8BF73583688}"/>
                </a:ext>
              </a:extLst>
            </p:cNvPr>
            <p:cNvSpPr txBox="1"/>
            <p:nvPr/>
          </p:nvSpPr>
          <p:spPr>
            <a:xfrm>
              <a:off x="9736209" y="3042121"/>
              <a:ext cx="830400" cy="232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949494"/>
                  </a:solidFill>
                  <a:latin typeface="+mj-lt"/>
                  <a:ea typeface="Raleway"/>
                  <a:cs typeface="Raleway"/>
                  <a:sym typeface="Raleway"/>
                </a:rPr>
                <a:t>KERING</a:t>
              </a:r>
              <a:endParaRPr sz="1400" b="0" i="0" u="none" strike="noStrike" cap="none">
                <a:solidFill>
                  <a:srgbClr val="000000"/>
                </a:solidFill>
                <a:latin typeface="+mj-lt"/>
                <a:ea typeface="Arial"/>
                <a:cs typeface="Arial"/>
                <a:sym typeface="Arial"/>
              </a:endParaRPr>
            </a:p>
          </p:txBody>
        </p:sp>
        <p:sp>
          <p:nvSpPr>
            <p:cNvPr id="72" name="Google Shape;479;p13">
              <a:extLst>
                <a:ext uri="{FF2B5EF4-FFF2-40B4-BE49-F238E27FC236}">
                  <a16:creationId xmlns:a16="http://schemas.microsoft.com/office/drawing/2014/main" id="{0DBA81FE-6966-ABDB-7A6A-E5F6D1792D81}"/>
                </a:ext>
              </a:extLst>
            </p:cNvPr>
            <p:cNvSpPr txBox="1"/>
            <p:nvPr/>
          </p:nvSpPr>
          <p:spPr>
            <a:xfrm>
              <a:off x="9908711" y="2219960"/>
              <a:ext cx="352200" cy="232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949494"/>
                  </a:solidFill>
                  <a:latin typeface="+mj-lt"/>
                  <a:ea typeface="Raleway"/>
                  <a:cs typeface="Raleway"/>
                  <a:sym typeface="Raleway"/>
                </a:rPr>
                <a:t>D</a:t>
              </a:r>
              <a:endParaRPr sz="1400" b="0" i="0" u="none" strike="noStrike" cap="none">
                <a:solidFill>
                  <a:srgbClr val="000000"/>
                </a:solidFill>
                <a:latin typeface="+mj-lt"/>
                <a:ea typeface="Arial"/>
                <a:cs typeface="Arial"/>
                <a:sym typeface="Arial"/>
              </a:endParaRPr>
            </a:p>
          </p:txBody>
        </p:sp>
        <p:sp>
          <p:nvSpPr>
            <p:cNvPr id="73" name="Google Shape;480;p13">
              <a:extLst>
                <a:ext uri="{FF2B5EF4-FFF2-40B4-BE49-F238E27FC236}">
                  <a16:creationId xmlns:a16="http://schemas.microsoft.com/office/drawing/2014/main" id="{C2B26093-C1BD-02EF-FFA2-B6CCCAAF8E66}"/>
                </a:ext>
              </a:extLst>
            </p:cNvPr>
            <p:cNvSpPr txBox="1"/>
            <p:nvPr/>
          </p:nvSpPr>
          <p:spPr>
            <a:xfrm>
              <a:off x="10001801" y="2219960"/>
              <a:ext cx="822300" cy="232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949494"/>
                  </a:solidFill>
                  <a:latin typeface="+mj-lt"/>
                  <a:ea typeface="Raleway"/>
                  <a:cs typeface="Raleway"/>
                  <a:sym typeface="Raleway"/>
                </a:rPr>
                <a:t>ANONE</a:t>
              </a:r>
              <a:endParaRPr sz="1400" b="0" i="0" u="none" strike="noStrike" cap="none">
                <a:solidFill>
                  <a:srgbClr val="000000"/>
                </a:solidFill>
                <a:latin typeface="+mj-lt"/>
                <a:ea typeface="Arial"/>
                <a:cs typeface="Arial"/>
                <a:sym typeface="Arial"/>
              </a:endParaRPr>
            </a:p>
          </p:txBody>
        </p:sp>
        <p:grpSp>
          <p:nvGrpSpPr>
            <p:cNvPr id="74" name="Google Shape;481;p13">
              <a:extLst>
                <a:ext uri="{FF2B5EF4-FFF2-40B4-BE49-F238E27FC236}">
                  <a16:creationId xmlns:a16="http://schemas.microsoft.com/office/drawing/2014/main" id="{FA6F5C18-0722-7238-3665-4C746E584C9F}"/>
                </a:ext>
              </a:extLst>
            </p:cNvPr>
            <p:cNvGrpSpPr/>
            <p:nvPr/>
          </p:nvGrpSpPr>
          <p:grpSpPr>
            <a:xfrm>
              <a:off x="9081486" y="3010372"/>
              <a:ext cx="440241" cy="441772"/>
              <a:chOff x="9035674" y="3427542"/>
              <a:chExt cx="532722" cy="534574"/>
            </a:xfrm>
          </p:grpSpPr>
          <p:sp>
            <p:nvSpPr>
              <p:cNvPr id="87" name="Google Shape;482;p13">
                <a:extLst>
                  <a:ext uri="{FF2B5EF4-FFF2-40B4-BE49-F238E27FC236}">
                    <a16:creationId xmlns:a16="http://schemas.microsoft.com/office/drawing/2014/main" id="{56F68CBC-9447-A62F-AA88-121B217F84EE}"/>
                  </a:ext>
                </a:extLst>
              </p:cNvPr>
              <p:cNvSpPr/>
              <p:nvPr/>
            </p:nvSpPr>
            <p:spPr>
              <a:xfrm>
                <a:off x="9126509" y="3521600"/>
                <a:ext cx="346872" cy="346833"/>
              </a:xfrm>
              <a:custGeom>
                <a:avLst/>
                <a:gdLst/>
                <a:ahLst/>
                <a:cxnLst/>
                <a:rect l="l" t="t" r="r" b="b"/>
                <a:pathLst>
                  <a:path w="346872" h="346833" extrusionOk="0">
                    <a:moveTo>
                      <a:pt x="346873" y="173417"/>
                    </a:moveTo>
                    <a:cubicBezTo>
                      <a:pt x="346873" y="269192"/>
                      <a:pt x="269222" y="346834"/>
                      <a:pt x="173436" y="346834"/>
                    </a:cubicBezTo>
                    <a:cubicBezTo>
                      <a:pt x="77650" y="346834"/>
                      <a:pt x="0" y="269192"/>
                      <a:pt x="0" y="173417"/>
                    </a:cubicBezTo>
                    <a:cubicBezTo>
                      <a:pt x="0" y="77641"/>
                      <a:pt x="77650" y="0"/>
                      <a:pt x="173436" y="0"/>
                    </a:cubicBezTo>
                    <a:cubicBezTo>
                      <a:pt x="269222" y="0"/>
                      <a:pt x="346873" y="77641"/>
                      <a:pt x="346873" y="173417"/>
                    </a:cubicBezTo>
                    <a:close/>
                  </a:path>
                </a:pathLst>
              </a:custGeom>
              <a:solidFill>
                <a:srgbClr val="B627A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88" name="Google Shape;483;p13">
                <a:extLst>
                  <a:ext uri="{FF2B5EF4-FFF2-40B4-BE49-F238E27FC236}">
                    <a16:creationId xmlns:a16="http://schemas.microsoft.com/office/drawing/2014/main" id="{548DCAA5-46B0-8648-D44B-5FCEC06C2CE2}"/>
                  </a:ext>
                </a:extLst>
              </p:cNvPr>
              <p:cNvSpPr/>
              <p:nvPr/>
            </p:nvSpPr>
            <p:spPr>
              <a:xfrm>
                <a:off x="9035674" y="3427542"/>
                <a:ext cx="532722" cy="534574"/>
              </a:xfrm>
              <a:custGeom>
                <a:avLst/>
                <a:gdLst/>
                <a:ahLst/>
                <a:cxnLst/>
                <a:rect l="l" t="t" r="r" b="b"/>
                <a:pathLst>
                  <a:path w="532722" h="534574" extrusionOk="0">
                    <a:moveTo>
                      <a:pt x="274631" y="522403"/>
                    </a:moveTo>
                    <a:cubicBezTo>
                      <a:pt x="273948" y="515027"/>
                      <a:pt x="279354" y="508491"/>
                      <a:pt x="286748" y="507801"/>
                    </a:cubicBezTo>
                    <a:lnTo>
                      <a:pt x="286748" y="507801"/>
                    </a:lnTo>
                    <a:cubicBezTo>
                      <a:pt x="294081" y="507049"/>
                      <a:pt x="300606" y="512368"/>
                      <a:pt x="301351" y="519669"/>
                    </a:cubicBezTo>
                    <a:cubicBezTo>
                      <a:pt x="301351" y="519731"/>
                      <a:pt x="301351" y="519793"/>
                      <a:pt x="301351" y="519855"/>
                    </a:cubicBezTo>
                    <a:lnTo>
                      <a:pt x="301351" y="519855"/>
                    </a:lnTo>
                    <a:cubicBezTo>
                      <a:pt x="302098" y="527230"/>
                      <a:pt x="296691" y="533798"/>
                      <a:pt x="289296" y="534519"/>
                    </a:cubicBezTo>
                    <a:cubicBezTo>
                      <a:pt x="289296" y="534519"/>
                      <a:pt x="289296" y="534519"/>
                      <a:pt x="289296" y="534519"/>
                    </a:cubicBezTo>
                    <a:lnTo>
                      <a:pt x="289296" y="534519"/>
                    </a:lnTo>
                    <a:cubicBezTo>
                      <a:pt x="288923" y="534581"/>
                      <a:pt x="288488" y="534581"/>
                      <a:pt x="288116" y="534519"/>
                    </a:cubicBezTo>
                    <a:lnTo>
                      <a:pt x="288116" y="534519"/>
                    </a:lnTo>
                    <a:cubicBezTo>
                      <a:pt x="281155" y="534556"/>
                      <a:pt x="275314" y="529312"/>
                      <a:pt x="274631" y="522403"/>
                    </a:cubicBezTo>
                    <a:close/>
                    <a:moveTo>
                      <a:pt x="191113" y="525634"/>
                    </a:moveTo>
                    <a:cubicBezTo>
                      <a:pt x="183967" y="523589"/>
                      <a:pt x="179803" y="516133"/>
                      <a:pt x="181854" y="508982"/>
                    </a:cubicBezTo>
                    <a:lnTo>
                      <a:pt x="181854" y="508982"/>
                    </a:lnTo>
                    <a:cubicBezTo>
                      <a:pt x="183843" y="501880"/>
                      <a:pt x="191237" y="497735"/>
                      <a:pt x="198321" y="499724"/>
                    </a:cubicBezTo>
                    <a:lnTo>
                      <a:pt x="198321" y="499724"/>
                    </a:lnTo>
                    <a:cubicBezTo>
                      <a:pt x="205468" y="501699"/>
                      <a:pt x="209631" y="509093"/>
                      <a:pt x="207705" y="516233"/>
                    </a:cubicBezTo>
                    <a:cubicBezTo>
                      <a:pt x="207643" y="516282"/>
                      <a:pt x="207643" y="516326"/>
                      <a:pt x="207643" y="516376"/>
                    </a:cubicBezTo>
                    <a:lnTo>
                      <a:pt x="207643" y="516376"/>
                    </a:lnTo>
                    <a:cubicBezTo>
                      <a:pt x="206027" y="522154"/>
                      <a:pt x="200745" y="526124"/>
                      <a:pt x="194717" y="526069"/>
                    </a:cubicBezTo>
                    <a:lnTo>
                      <a:pt x="194717" y="526069"/>
                    </a:lnTo>
                    <a:cubicBezTo>
                      <a:pt x="193536" y="526137"/>
                      <a:pt x="192294" y="526056"/>
                      <a:pt x="191113" y="525820"/>
                    </a:cubicBezTo>
                    <a:close/>
                    <a:moveTo>
                      <a:pt x="366165" y="501463"/>
                    </a:moveTo>
                    <a:cubicBezTo>
                      <a:pt x="362871" y="494858"/>
                      <a:pt x="365544" y="486837"/>
                      <a:pt x="372192" y="483550"/>
                    </a:cubicBezTo>
                    <a:cubicBezTo>
                      <a:pt x="372255" y="483513"/>
                      <a:pt x="372317" y="483482"/>
                      <a:pt x="372379" y="483444"/>
                    </a:cubicBezTo>
                    <a:lnTo>
                      <a:pt x="372379" y="483444"/>
                    </a:lnTo>
                    <a:cubicBezTo>
                      <a:pt x="379090" y="480257"/>
                      <a:pt x="387107" y="483016"/>
                      <a:pt x="390462" y="489658"/>
                    </a:cubicBezTo>
                    <a:lnTo>
                      <a:pt x="390462" y="489658"/>
                    </a:lnTo>
                    <a:cubicBezTo>
                      <a:pt x="393694" y="496331"/>
                      <a:pt x="390897" y="504353"/>
                      <a:pt x="384248" y="507615"/>
                    </a:cubicBezTo>
                    <a:lnTo>
                      <a:pt x="384248" y="507615"/>
                    </a:lnTo>
                    <a:cubicBezTo>
                      <a:pt x="382322" y="508603"/>
                      <a:pt x="380209" y="509112"/>
                      <a:pt x="378034" y="509106"/>
                    </a:cubicBezTo>
                    <a:lnTo>
                      <a:pt x="378034" y="509106"/>
                    </a:lnTo>
                    <a:cubicBezTo>
                      <a:pt x="373000" y="509106"/>
                      <a:pt x="368340" y="506210"/>
                      <a:pt x="366165" y="501650"/>
                    </a:cubicBezTo>
                    <a:close/>
                    <a:moveTo>
                      <a:pt x="102686" y="481705"/>
                    </a:moveTo>
                    <a:lnTo>
                      <a:pt x="102686" y="481705"/>
                    </a:lnTo>
                    <a:cubicBezTo>
                      <a:pt x="96845" y="477243"/>
                      <a:pt x="95726" y="468924"/>
                      <a:pt x="100139" y="463064"/>
                    </a:cubicBezTo>
                    <a:lnTo>
                      <a:pt x="100139" y="463064"/>
                    </a:lnTo>
                    <a:cubicBezTo>
                      <a:pt x="104613" y="457273"/>
                      <a:pt x="112877" y="456062"/>
                      <a:pt x="118781" y="460331"/>
                    </a:cubicBezTo>
                    <a:lnTo>
                      <a:pt x="118781" y="460331"/>
                    </a:lnTo>
                    <a:cubicBezTo>
                      <a:pt x="124560" y="464829"/>
                      <a:pt x="125679" y="473093"/>
                      <a:pt x="121328" y="478971"/>
                    </a:cubicBezTo>
                    <a:lnTo>
                      <a:pt x="121328" y="478971"/>
                    </a:lnTo>
                    <a:cubicBezTo>
                      <a:pt x="118781" y="482363"/>
                      <a:pt x="114804" y="484364"/>
                      <a:pt x="110578" y="484376"/>
                    </a:cubicBezTo>
                    <a:lnTo>
                      <a:pt x="110578" y="484376"/>
                    </a:lnTo>
                    <a:cubicBezTo>
                      <a:pt x="107782" y="484358"/>
                      <a:pt x="104985" y="483494"/>
                      <a:pt x="102686" y="481891"/>
                    </a:cubicBezTo>
                    <a:close/>
                    <a:moveTo>
                      <a:pt x="443779" y="448960"/>
                    </a:moveTo>
                    <a:cubicBezTo>
                      <a:pt x="438249" y="443939"/>
                      <a:pt x="437876" y="435415"/>
                      <a:pt x="442847" y="429885"/>
                    </a:cubicBezTo>
                    <a:lnTo>
                      <a:pt x="442847" y="429885"/>
                    </a:lnTo>
                    <a:cubicBezTo>
                      <a:pt x="447943" y="424454"/>
                      <a:pt x="456394" y="424094"/>
                      <a:pt x="461925" y="429077"/>
                    </a:cubicBezTo>
                    <a:lnTo>
                      <a:pt x="461925" y="429077"/>
                    </a:lnTo>
                    <a:cubicBezTo>
                      <a:pt x="467331" y="434122"/>
                      <a:pt x="467641" y="442548"/>
                      <a:pt x="462733" y="448028"/>
                    </a:cubicBezTo>
                    <a:lnTo>
                      <a:pt x="462733" y="448028"/>
                    </a:lnTo>
                    <a:cubicBezTo>
                      <a:pt x="460185" y="450830"/>
                      <a:pt x="456581" y="452427"/>
                      <a:pt x="452790" y="452439"/>
                    </a:cubicBezTo>
                    <a:lnTo>
                      <a:pt x="452790" y="452439"/>
                    </a:lnTo>
                    <a:cubicBezTo>
                      <a:pt x="449497" y="452489"/>
                      <a:pt x="446265" y="451315"/>
                      <a:pt x="443779" y="449146"/>
                    </a:cubicBezTo>
                    <a:close/>
                    <a:moveTo>
                      <a:pt x="36195" y="408945"/>
                    </a:moveTo>
                    <a:cubicBezTo>
                      <a:pt x="32280" y="402608"/>
                      <a:pt x="34206" y="394294"/>
                      <a:pt x="40482" y="390305"/>
                    </a:cubicBezTo>
                    <a:lnTo>
                      <a:pt x="40482" y="390305"/>
                    </a:lnTo>
                    <a:cubicBezTo>
                      <a:pt x="46759" y="386366"/>
                      <a:pt x="55024" y="388267"/>
                      <a:pt x="59000" y="394549"/>
                    </a:cubicBezTo>
                    <a:cubicBezTo>
                      <a:pt x="59000" y="394623"/>
                      <a:pt x="59063" y="394704"/>
                      <a:pt x="59125" y="394779"/>
                    </a:cubicBezTo>
                    <a:lnTo>
                      <a:pt x="59125" y="394779"/>
                    </a:lnTo>
                    <a:cubicBezTo>
                      <a:pt x="63164" y="400961"/>
                      <a:pt x="61424" y="409237"/>
                      <a:pt x="55210" y="413264"/>
                    </a:cubicBezTo>
                    <a:cubicBezTo>
                      <a:pt x="55148" y="413313"/>
                      <a:pt x="55024" y="413369"/>
                      <a:pt x="54962" y="413419"/>
                    </a:cubicBezTo>
                    <a:lnTo>
                      <a:pt x="54962" y="413419"/>
                    </a:lnTo>
                    <a:cubicBezTo>
                      <a:pt x="52786" y="414718"/>
                      <a:pt x="50363" y="415407"/>
                      <a:pt x="47815" y="415407"/>
                    </a:cubicBezTo>
                    <a:lnTo>
                      <a:pt x="47815" y="415407"/>
                    </a:lnTo>
                    <a:cubicBezTo>
                      <a:pt x="43093" y="415550"/>
                      <a:pt x="38681" y="413152"/>
                      <a:pt x="36195" y="409132"/>
                    </a:cubicBezTo>
                    <a:close/>
                    <a:moveTo>
                      <a:pt x="497221" y="371665"/>
                    </a:moveTo>
                    <a:cubicBezTo>
                      <a:pt x="490385" y="368999"/>
                      <a:pt x="486968" y="361295"/>
                      <a:pt x="489640" y="354447"/>
                    </a:cubicBezTo>
                    <a:cubicBezTo>
                      <a:pt x="489640" y="354410"/>
                      <a:pt x="489702" y="354367"/>
                      <a:pt x="489702" y="354329"/>
                    </a:cubicBezTo>
                    <a:lnTo>
                      <a:pt x="489702" y="354329"/>
                    </a:lnTo>
                    <a:cubicBezTo>
                      <a:pt x="492312" y="347464"/>
                      <a:pt x="499955" y="344009"/>
                      <a:pt x="506853" y="346612"/>
                    </a:cubicBezTo>
                    <a:cubicBezTo>
                      <a:pt x="506915" y="346637"/>
                      <a:pt x="506977" y="346662"/>
                      <a:pt x="507039" y="346687"/>
                    </a:cubicBezTo>
                    <a:lnTo>
                      <a:pt x="507039" y="346687"/>
                    </a:lnTo>
                    <a:cubicBezTo>
                      <a:pt x="513937" y="349371"/>
                      <a:pt x="517354" y="357125"/>
                      <a:pt x="514683" y="364022"/>
                    </a:cubicBezTo>
                    <a:lnTo>
                      <a:pt x="514683" y="364022"/>
                    </a:lnTo>
                    <a:cubicBezTo>
                      <a:pt x="512756" y="369192"/>
                      <a:pt x="507785" y="372616"/>
                      <a:pt x="502254" y="372597"/>
                    </a:cubicBezTo>
                    <a:lnTo>
                      <a:pt x="502254" y="372597"/>
                    </a:lnTo>
                    <a:cubicBezTo>
                      <a:pt x="500639" y="372715"/>
                      <a:pt x="499023" y="372522"/>
                      <a:pt x="497469" y="372038"/>
                    </a:cubicBezTo>
                    <a:close/>
                    <a:moveTo>
                      <a:pt x="339" y="317359"/>
                    </a:moveTo>
                    <a:cubicBezTo>
                      <a:pt x="-965" y="310065"/>
                      <a:pt x="3820" y="303081"/>
                      <a:pt x="11090" y="301640"/>
                    </a:cubicBezTo>
                    <a:lnTo>
                      <a:pt x="11090" y="301640"/>
                    </a:lnTo>
                    <a:cubicBezTo>
                      <a:pt x="18361" y="300347"/>
                      <a:pt x="25383" y="305125"/>
                      <a:pt x="26812" y="312389"/>
                    </a:cubicBezTo>
                    <a:lnTo>
                      <a:pt x="26812" y="312389"/>
                    </a:lnTo>
                    <a:cubicBezTo>
                      <a:pt x="28116" y="319690"/>
                      <a:pt x="23331" y="326698"/>
                      <a:pt x="16061" y="328109"/>
                    </a:cubicBezTo>
                    <a:lnTo>
                      <a:pt x="16061" y="328109"/>
                    </a:lnTo>
                    <a:cubicBezTo>
                      <a:pt x="15191" y="328171"/>
                      <a:pt x="14383" y="328171"/>
                      <a:pt x="13513" y="328109"/>
                    </a:cubicBezTo>
                    <a:lnTo>
                      <a:pt x="13513" y="328109"/>
                    </a:lnTo>
                    <a:cubicBezTo>
                      <a:pt x="7113" y="328096"/>
                      <a:pt x="1644" y="323610"/>
                      <a:pt x="339" y="317359"/>
                    </a:cubicBezTo>
                    <a:close/>
                    <a:moveTo>
                      <a:pt x="505858" y="267652"/>
                    </a:moveTo>
                    <a:lnTo>
                      <a:pt x="505858" y="267155"/>
                    </a:lnTo>
                    <a:lnTo>
                      <a:pt x="505858" y="267155"/>
                    </a:lnTo>
                    <a:lnTo>
                      <a:pt x="505858" y="266720"/>
                    </a:lnTo>
                    <a:lnTo>
                      <a:pt x="505858" y="266720"/>
                    </a:lnTo>
                    <a:cubicBezTo>
                      <a:pt x="505858" y="259289"/>
                      <a:pt x="511824" y="253243"/>
                      <a:pt x="519281" y="253175"/>
                    </a:cubicBezTo>
                    <a:lnTo>
                      <a:pt x="519281" y="253175"/>
                    </a:lnTo>
                    <a:cubicBezTo>
                      <a:pt x="526676" y="253175"/>
                      <a:pt x="532704" y="259183"/>
                      <a:pt x="532704" y="266596"/>
                    </a:cubicBezTo>
                    <a:lnTo>
                      <a:pt x="532704" y="266596"/>
                    </a:lnTo>
                    <a:lnTo>
                      <a:pt x="532704" y="267155"/>
                    </a:lnTo>
                    <a:lnTo>
                      <a:pt x="532704" y="267155"/>
                    </a:lnTo>
                    <a:lnTo>
                      <a:pt x="532704" y="267652"/>
                    </a:lnTo>
                    <a:lnTo>
                      <a:pt x="532704" y="267652"/>
                    </a:lnTo>
                    <a:cubicBezTo>
                      <a:pt x="532766" y="275027"/>
                      <a:pt x="526800" y="281036"/>
                      <a:pt x="519405" y="281073"/>
                    </a:cubicBezTo>
                    <a:cubicBezTo>
                      <a:pt x="519343" y="281073"/>
                      <a:pt x="519343" y="281073"/>
                      <a:pt x="519281" y="281073"/>
                    </a:cubicBezTo>
                    <a:lnTo>
                      <a:pt x="519281" y="281073"/>
                    </a:lnTo>
                    <a:cubicBezTo>
                      <a:pt x="511886" y="281073"/>
                      <a:pt x="505858" y="275065"/>
                      <a:pt x="505858" y="267652"/>
                    </a:cubicBezTo>
                    <a:close/>
                    <a:moveTo>
                      <a:pt x="10965" y="234597"/>
                    </a:moveTo>
                    <a:cubicBezTo>
                      <a:pt x="3633" y="233217"/>
                      <a:pt x="-1152" y="226184"/>
                      <a:pt x="215" y="218877"/>
                    </a:cubicBezTo>
                    <a:lnTo>
                      <a:pt x="215" y="218877"/>
                    </a:lnTo>
                    <a:cubicBezTo>
                      <a:pt x="1582" y="211632"/>
                      <a:pt x="8542" y="206841"/>
                      <a:pt x="15813" y="208127"/>
                    </a:cubicBezTo>
                    <a:lnTo>
                      <a:pt x="15813" y="208127"/>
                    </a:lnTo>
                    <a:cubicBezTo>
                      <a:pt x="23083" y="209445"/>
                      <a:pt x="27868" y="216398"/>
                      <a:pt x="26563" y="223655"/>
                    </a:cubicBezTo>
                    <a:cubicBezTo>
                      <a:pt x="26563" y="223680"/>
                      <a:pt x="26563" y="223698"/>
                      <a:pt x="26563" y="223723"/>
                    </a:cubicBezTo>
                    <a:lnTo>
                      <a:pt x="26563" y="223723"/>
                    </a:lnTo>
                    <a:cubicBezTo>
                      <a:pt x="25445" y="230154"/>
                      <a:pt x="19790" y="234827"/>
                      <a:pt x="13265" y="234783"/>
                    </a:cubicBezTo>
                    <a:lnTo>
                      <a:pt x="13265" y="234783"/>
                    </a:lnTo>
                    <a:cubicBezTo>
                      <a:pt x="12457" y="234721"/>
                      <a:pt x="11711" y="234578"/>
                      <a:pt x="10965" y="234348"/>
                    </a:cubicBezTo>
                    <a:close/>
                    <a:moveTo>
                      <a:pt x="489453" y="179546"/>
                    </a:moveTo>
                    <a:cubicBezTo>
                      <a:pt x="486719" y="172649"/>
                      <a:pt x="490075" y="164851"/>
                      <a:pt x="496973" y="162086"/>
                    </a:cubicBezTo>
                    <a:lnTo>
                      <a:pt x="496973" y="162086"/>
                    </a:lnTo>
                    <a:cubicBezTo>
                      <a:pt x="503932" y="159377"/>
                      <a:pt x="511700" y="162800"/>
                      <a:pt x="514434" y="169728"/>
                    </a:cubicBezTo>
                    <a:lnTo>
                      <a:pt x="514434" y="169728"/>
                    </a:lnTo>
                    <a:cubicBezTo>
                      <a:pt x="517106" y="176588"/>
                      <a:pt x="513750" y="184330"/>
                      <a:pt x="506915" y="187064"/>
                    </a:cubicBezTo>
                    <a:lnTo>
                      <a:pt x="506915" y="187064"/>
                    </a:lnTo>
                    <a:cubicBezTo>
                      <a:pt x="505361" y="187692"/>
                      <a:pt x="503621" y="188008"/>
                      <a:pt x="501943" y="187996"/>
                    </a:cubicBezTo>
                    <a:lnTo>
                      <a:pt x="501943" y="187996"/>
                    </a:lnTo>
                    <a:cubicBezTo>
                      <a:pt x="496351" y="188052"/>
                      <a:pt x="491255" y="184572"/>
                      <a:pt x="489329" y="179297"/>
                    </a:cubicBezTo>
                    <a:close/>
                    <a:moveTo>
                      <a:pt x="40110" y="145310"/>
                    </a:moveTo>
                    <a:cubicBezTo>
                      <a:pt x="33834" y="141520"/>
                      <a:pt x="31783" y="133349"/>
                      <a:pt x="35574" y="127061"/>
                    </a:cubicBezTo>
                    <a:cubicBezTo>
                      <a:pt x="35636" y="126930"/>
                      <a:pt x="35760" y="126800"/>
                      <a:pt x="35822" y="126669"/>
                    </a:cubicBezTo>
                    <a:lnTo>
                      <a:pt x="35822" y="126669"/>
                    </a:lnTo>
                    <a:cubicBezTo>
                      <a:pt x="39612" y="120325"/>
                      <a:pt x="47753" y="118225"/>
                      <a:pt x="54154" y="121991"/>
                    </a:cubicBezTo>
                    <a:cubicBezTo>
                      <a:pt x="54216" y="122059"/>
                      <a:pt x="54340" y="122127"/>
                      <a:pt x="54464" y="122196"/>
                    </a:cubicBezTo>
                    <a:lnTo>
                      <a:pt x="54464" y="122196"/>
                    </a:lnTo>
                    <a:cubicBezTo>
                      <a:pt x="60803" y="126122"/>
                      <a:pt x="62792" y="134467"/>
                      <a:pt x="58877" y="140836"/>
                    </a:cubicBezTo>
                    <a:lnTo>
                      <a:pt x="58877" y="140836"/>
                    </a:lnTo>
                    <a:cubicBezTo>
                      <a:pt x="56329" y="144707"/>
                      <a:pt x="52041" y="147043"/>
                      <a:pt x="47442" y="147049"/>
                    </a:cubicBezTo>
                    <a:lnTo>
                      <a:pt x="47442" y="147049"/>
                    </a:lnTo>
                    <a:cubicBezTo>
                      <a:pt x="44833" y="147074"/>
                      <a:pt x="42223" y="146391"/>
                      <a:pt x="39986" y="145061"/>
                    </a:cubicBezTo>
                    <a:close/>
                    <a:moveTo>
                      <a:pt x="442412" y="104301"/>
                    </a:moveTo>
                    <a:lnTo>
                      <a:pt x="442412" y="104301"/>
                    </a:lnTo>
                    <a:cubicBezTo>
                      <a:pt x="437379" y="98858"/>
                      <a:pt x="437752" y="90364"/>
                      <a:pt x="443158" y="85338"/>
                    </a:cubicBezTo>
                    <a:cubicBezTo>
                      <a:pt x="443158" y="85319"/>
                      <a:pt x="443220" y="85307"/>
                      <a:pt x="443220" y="85288"/>
                    </a:cubicBezTo>
                    <a:lnTo>
                      <a:pt x="443220" y="85288"/>
                    </a:lnTo>
                    <a:cubicBezTo>
                      <a:pt x="448626" y="80485"/>
                      <a:pt x="456953" y="80901"/>
                      <a:pt x="461863" y="86220"/>
                    </a:cubicBezTo>
                    <a:lnTo>
                      <a:pt x="461863" y="86220"/>
                    </a:lnTo>
                    <a:lnTo>
                      <a:pt x="461863" y="86220"/>
                    </a:lnTo>
                    <a:lnTo>
                      <a:pt x="461863" y="86220"/>
                    </a:lnTo>
                    <a:cubicBezTo>
                      <a:pt x="466896" y="91719"/>
                      <a:pt x="466523" y="100237"/>
                      <a:pt x="461055" y="105295"/>
                    </a:cubicBezTo>
                    <a:lnTo>
                      <a:pt x="461055" y="105295"/>
                    </a:lnTo>
                    <a:cubicBezTo>
                      <a:pt x="458569" y="107551"/>
                      <a:pt x="455275" y="108806"/>
                      <a:pt x="451920" y="108837"/>
                    </a:cubicBezTo>
                    <a:lnTo>
                      <a:pt x="451920" y="108837"/>
                    </a:lnTo>
                    <a:cubicBezTo>
                      <a:pt x="448191" y="108675"/>
                      <a:pt x="444649" y="106936"/>
                      <a:pt x="442288" y="104053"/>
                    </a:cubicBezTo>
                    <a:close/>
                    <a:moveTo>
                      <a:pt x="99454" y="72612"/>
                    </a:moveTo>
                    <a:cubicBezTo>
                      <a:pt x="95043" y="66753"/>
                      <a:pt x="96161" y="58434"/>
                      <a:pt x="102002" y="53972"/>
                    </a:cubicBezTo>
                    <a:lnTo>
                      <a:pt x="102002" y="53972"/>
                    </a:lnTo>
                    <a:cubicBezTo>
                      <a:pt x="107844" y="49561"/>
                      <a:pt x="116171" y="50698"/>
                      <a:pt x="120645" y="56520"/>
                    </a:cubicBezTo>
                    <a:lnTo>
                      <a:pt x="120645" y="56520"/>
                    </a:lnTo>
                    <a:cubicBezTo>
                      <a:pt x="124995" y="62385"/>
                      <a:pt x="123876" y="70680"/>
                      <a:pt x="118097" y="75160"/>
                    </a:cubicBezTo>
                    <a:lnTo>
                      <a:pt x="118097" y="75160"/>
                    </a:lnTo>
                    <a:cubicBezTo>
                      <a:pt x="115798" y="77030"/>
                      <a:pt x="112877" y="78043"/>
                      <a:pt x="109894" y="78018"/>
                    </a:cubicBezTo>
                    <a:lnTo>
                      <a:pt x="109894" y="78018"/>
                    </a:lnTo>
                    <a:cubicBezTo>
                      <a:pt x="105669" y="77888"/>
                      <a:pt x="101754" y="75794"/>
                      <a:pt x="99331" y="72364"/>
                    </a:cubicBezTo>
                    <a:close/>
                    <a:moveTo>
                      <a:pt x="371385" y="50990"/>
                    </a:moveTo>
                    <a:cubicBezTo>
                      <a:pt x="364736" y="47821"/>
                      <a:pt x="361878" y="39849"/>
                      <a:pt x="365046" y="33182"/>
                    </a:cubicBezTo>
                    <a:cubicBezTo>
                      <a:pt x="365108" y="33114"/>
                      <a:pt x="365108" y="33039"/>
                      <a:pt x="365170" y="32971"/>
                    </a:cubicBezTo>
                    <a:lnTo>
                      <a:pt x="365170" y="32971"/>
                    </a:lnTo>
                    <a:cubicBezTo>
                      <a:pt x="368278" y="26329"/>
                      <a:pt x="376232" y="23470"/>
                      <a:pt x="382881" y="26596"/>
                    </a:cubicBezTo>
                    <a:cubicBezTo>
                      <a:pt x="382943" y="26652"/>
                      <a:pt x="383067" y="26702"/>
                      <a:pt x="383192" y="26758"/>
                    </a:cubicBezTo>
                    <a:lnTo>
                      <a:pt x="383192" y="26758"/>
                    </a:lnTo>
                    <a:cubicBezTo>
                      <a:pt x="389903" y="30020"/>
                      <a:pt x="392637" y="38085"/>
                      <a:pt x="389406" y="44776"/>
                    </a:cubicBezTo>
                    <a:lnTo>
                      <a:pt x="389406" y="44776"/>
                    </a:lnTo>
                    <a:cubicBezTo>
                      <a:pt x="387169" y="49362"/>
                      <a:pt x="382446" y="52239"/>
                      <a:pt x="377351" y="52170"/>
                    </a:cubicBezTo>
                    <a:lnTo>
                      <a:pt x="377351" y="52170"/>
                    </a:lnTo>
                    <a:cubicBezTo>
                      <a:pt x="375237" y="52195"/>
                      <a:pt x="373125" y="51704"/>
                      <a:pt x="371260" y="50741"/>
                    </a:cubicBezTo>
                    <a:close/>
                    <a:moveTo>
                      <a:pt x="180984" y="26136"/>
                    </a:moveTo>
                    <a:cubicBezTo>
                      <a:pt x="178933" y="19165"/>
                      <a:pt x="182910" y="11833"/>
                      <a:pt x="189870" y="9757"/>
                    </a:cubicBezTo>
                    <a:cubicBezTo>
                      <a:pt x="189995" y="9727"/>
                      <a:pt x="190057" y="9701"/>
                      <a:pt x="190181" y="9671"/>
                    </a:cubicBezTo>
                    <a:lnTo>
                      <a:pt x="190181" y="9671"/>
                    </a:lnTo>
                    <a:cubicBezTo>
                      <a:pt x="197265" y="7620"/>
                      <a:pt x="204722" y="11665"/>
                      <a:pt x="206835" y="18742"/>
                    </a:cubicBezTo>
                    <a:lnTo>
                      <a:pt x="206835" y="18742"/>
                    </a:lnTo>
                    <a:cubicBezTo>
                      <a:pt x="208824" y="25925"/>
                      <a:pt x="204660" y="33381"/>
                      <a:pt x="197513" y="35456"/>
                    </a:cubicBezTo>
                    <a:lnTo>
                      <a:pt x="197513" y="35456"/>
                    </a:lnTo>
                    <a:cubicBezTo>
                      <a:pt x="196333" y="35810"/>
                      <a:pt x="195028" y="35978"/>
                      <a:pt x="193785" y="35953"/>
                    </a:cubicBezTo>
                    <a:lnTo>
                      <a:pt x="193785" y="35953"/>
                    </a:lnTo>
                    <a:cubicBezTo>
                      <a:pt x="187695" y="35941"/>
                      <a:pt x="182351" y="31803"/>
                      <a:pt x="180860" y="25888"/>
                    </a:cubicBezTo>
                    <a:close/>
                    <a:moveTo>
                      <a:pt x="285940" y="26944"/>
                    </a:moveTo>
                    <a:cubicBezTo>
                      <a:pt x="278608" y="26496"/>
                      <a:pt x="273015" y="20190"/>
                      <a:pt x="273512" y="12858"/>
                    </a:cubicBezTo>
                    <a:cubicBezTo>
                      <a:pt x="273512" y="12727"/>
                      <a:pt x="273512" y="12597"/>
                      <a:pt x="273512" y="12467"/>
                    </a:cubicBezTo>
                    <a:lnTo>
                      <a:pt x="273512" y="12467"/>
                    </a:lnTo>
                    <a:cubicBezTo>
                      <a:pt x="274072" y="5011"/>
                      <a:pt x="280596" y="-557"/>
                      <a:pt x="288116" y="33"/>
                    </a:cubicBezTo>
                    <a:cubicBezTo>
                      <a:pt x="288116" y="33"/>
                      <a:pt x="288177" y="40"/>
                      <a:pt x="288177" y="40"/>
                    </a:cubicBezTo>
                    <a:lnTo>
                      <a:pt x="288177" y="40"/>
                    </a:lnTo>
                    <a:cubicBezTo>
                      <a:pt x="295573" y="760"/>
                      <a:pt x="300979" y="7322"/>
                      <a:pt x="300233" y="14703"/>
                    </a:cubicBezTo>
                    <a:cubicBezTo>
                      <a:pt x="300233" y="14703"/>
                      <a:pt x="300233" y="14703"/>
                      <a:pt x="300233" y="14703"/>
                    </a:cubicBezTo>
                    <a:lnTo>
                      <a:pt x="300233" y="14703"/>
                    </a:lnTo>
                    <a:cubicBezTo>
                      <a:pt x="299798" y="21718"/>
                      <a:pt x="293957" y="27174"/>
                      <a:pt x="286935" y="27130"/>
                    </a:cubicBezTo>
                    <a:lnTo>
                      <a:pt x="286935" y="27130"/>
                    </a:lnTo>
                    <a:cubicBezTo>
                      <a:pt x="286562" y="27043"/>
                      <a:pt x="286189" y="26900"/>
                      <a:pt x="285816" y="26695"/>
                    </a:cubicBezTo>
                    <a:close/>
                  </a:path>
                </a:pathLst>
              </a:custGeom>
              <a:solidFill>
                <a:srgbClr val="B627A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grpSp>
        <p:sp>
          <p:nvSpPr>
            <p:cNvPr id="75" name="Google Shape;484;p13">
              <a:extLst>
                <a:ext uri="{FF2B5EF4-FFF2-40B4-BE49-F238E27FC236}">
                  <a16:creationId xmlns:a16="http://schemas.microsoft.com/office/drawing/2014/main" id="{1789912E-DDE0-8584-EABB-3B001A06A11F}"/>
                </a:ext>
              </a:extLst>
            </p:cNvPr>
            <p:cNvSpPr txBox="1"/>
            <p:nvPr/>
          </p:nvSpPr>
          <p:spPr>
            <a:xfrm>
              <a:off x="5023670" y="4492232"/>
              <a:ext cx="959400" cy="232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949494"/>
                  </a:solidFill>
                  <a:latin typeface="+mj-lt"/>
                  <a:ea typeface="Raleway"/>
                  <a:cs typeface="Raleway"/>
                  <a:sym typeface="Raleway"/>
                </a:rPr>
                <a:t>Converse</a:t>
              </a:r>
              <a:endParaRPr sz="1400" b="0" i="0" u="none" strike="noStrike" cap="none">
                <a:solidFill>
                  <a:srgbClr val="000000"/>
                </a:solidFill>
                <a:latin typeface="+mj-lt"/>
                <a:ea typeface="Arial"/>
                <a:cs typeface="Arial"/>
                <a:sym typeface="Arial"/>
              </a:endParaRPr>
            </a:p>
          </p:txBody>
        </p:sp>
        <p:sp>
          <p:nvSpPr>
            <p:cNvPr id="76" name="Google Shape;485;p13">
              <a:extLst>
                <a:ext uri="{FF2B5EF4-FFF2-40B4-BE49-F238E27FC236}">
                  <a16:creationId xmlns:a16="http://schemas.microsoft.com/office/drawing/2014/main" id="{340238E9-40EF-4072-3EEF-EED21AEB70B9}"/>
                </a:ext>
              </a:extLst>
            </p:cNvPr>
            <p:cNvSpPr txBox="1"/>
            <p:nvPr/>
          </p:nvSpPr>
          <p:spPr>
            <a:xfrm>
              <a:off x="8892373" y="3919495"/>
              <a:ext cx="705900" cy="232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949494"/>
                  </a:solidFill>
                  <a:latin typeface="+mj-lt"/>
                  <a:ea typeface="Raleway"/>
                  <a:cs typeface="Raleway"/>
                  <a:sym typeface="Raleway"/>
                </a:rPr>
                <a:t>LVMH</a:t>
              </a:r>
              <a:endParaRPr sz="1400" b="0" i="0" u="none" strike="noStrike" cap="none">
                <a:solidFill>
                  <a:srgbClr val="000000"/>
                </a:solidFill>
                <a:latin typeface="+mj-lt"/>
                <a:ea typeface="Arial"/>
                <a:cs typeface="Arial"/>
                <a:sym typeface="Arial"/>
              </a:endParaRPr>
            </a:p>
          </p:txBody>
        </p:sp>
        <p:sp>
          <p:nvSpPr>
            <p:cNvPr id="77" name="Google Shape;486;p13">
              <a:extLst>
                <a:ext uri="{FF2B5EF4-FFF2-40B4-BE49-F238E27FC236}">
                  <a16:creationId xmlns:a16="http://schemas.microsoft.com/office/drawing/2014/main" id="{D599A7BD-35CE-1B75-B9EC-F2A7D600430D}"/>
                </a:ext>
              </a:extLst>
            </p:cNvPr>
            <p:cNvSpPr txBox="1"/>
            <p:nvPr/>
          </p:nvSpPr>
          <p:spPr>
            <a:xfrm>
              <a:off x="8682418" y="2060927"/>
              <a:ext cx="1356000" cy="232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949494"/>
                  </a:solidFill>
                  <a:latin typeface="+mj-lt"/>
                  <a:ea typeface="Raleway"/>
                  <a:cs typeface="Raleway"/>
                  <a:sym typeface="Raleway"/>
                </a:rPr>
                <a:t>Pernod Ricard</a:t>
              </a:r>
              <a:endParaRPr sz="1400" b="0" i="0" u="none" strike="noStrike" cap="none">
                <a:solidFill>
                  <a:srgbClr val="000000"/>
                </a:solidFill>
                <a:latin typeface="+mj-lt"/>
                <a:ea typeface="Arial"/>
                <a:cs typeface="Arial"/>
                <a:sym typeface="Arial"/>
              </a:endParaRPr>
            </a:p>
          </p:txBody>
        </p:sp>
        <p:sp>
          <p:nvSpPr>
            <p:cNvPr id="78" name="Google Shape;487;p13">
              <a:extLst>
                <a:ext uri="{FF2B5EF4-FFF2-40B4-BE49-F238E27FC236}">
                  <a16:creationId xmlns:a16="http://schemas.microsoft.com/office/drawing/2014/main" id="{68342EAC-88B7-F8B5-BA27-DAA71B5A2DF1}"/>
                </a:ext>
              </a:extLst>
            </p:cNvPr>
            <p:cNvSpPr/>
            <p:nvPr/>
          </p:nvSpPr>
          <p:spPr>
            <a:xfrm>
              <a:off x="6323558" y="4605208"/>
              <a:ext cx="113062" cy="113049"/>
            </a:xfrm>
            <a:custGeom>
              <a:avLst/>
              <a:gdLst/>
              <a:ahLst/>
              <a:cxnLst/>
              <a:rect l="l" t="t" r="r" b="b"/>
              <a:pathLst>
                <a:path w="85009" h="84999" extrusionOk="0">
                  <a:moveTo>
                    <a:pt x="85009" y="42500"/>
                  </a:moveTo>
                  <a:cubicBezTo>
                    <a:pt x="85009" y="65972"/>
                    <a:pt x="65979" y="85000"/>
                    <a:pt x="42504" y="85000"/>
                  </a:cubicBezTo>
                  <a:cubicBezTo>
                    <a:pt x="19029" y="85000"/>
                    <a:pt x="-1" y="65972"/>
                    <a:pt x="-1" y="42500"/>
                  </a:cubicBezTo>
                  <a:cubicBezTo>
                    <a:pt x="-1" y="19028"/>
                    <a:pt x="19029" y="0"/>
                    <a:pt x="42504" y="0"/>
                  </a:cubicBezTo>
                  <a:cubicBezTo>
                    <a:pt x="65979" y="0"/>
                    <a:pt x="85009" y="19028"/>
                    <a:pt x="85009" y="425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sp>
          <p:nvSpPr>
            <p:cNvPr id="79" name="Google Shape;488;p13">
              <a:extLst>
                <a:ext uri="{FF2B5EF4-FFF2-40B4-BE49-F238E27FC236}">
                  <a16:creationId xmlns:a16="http://schemas.microsoft.com/office/drawing/2014/main" id="{2525B9AA-0CA7-1B0D-B338-5EE3B59F3E88}"/>
                </a:ext>
              </a:extLst>
            </p:cNvPr>
            <p:cNvSpPr/>
            <p:nvPr/>
          </p:nvSpPr>
          <p:spPr>
            <a:xfrm>
              <a:off x="8459130" y="1947049"/>
              <a:ext cx="2355600" cy="2319600"/>
            </a:xfrm>
            <a:prstGeom prst="roundRect">
              <a:avLst>
                <a:gd name="adj" fmla="val 9818"/>
              </a:avLst>
            </a:prstGeom>
            <a:noFill/>
            <a:ln w="9525" cap="flat" cmpd="sng">
              <a:solidFill>
                <a:srgbClr val="B42FB7"/>
              </a:solidFill>
              <a:prstDash val="solid"/>
              <a:round/>
              <a:headEnd type="none" w="sm" len="sm"/>
              <a:tailEnd type="none" w="sm" len="sm"/>
            </a:ln>
          </p:spPr>
          <p:txBody>
            <a:bodyPr spcFirstLastPara="1" wrap="square" lIns="134300" tIns="67125" rIns="134300" bIns="671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1600" b="0" i="0" u="none" strike="noStrike" cap="none">
                  <a:solidFill>
                    <a:schemeClr val="lt1"/>
                  </a:solidFill>
                  <a:latin typeface="+mj-lt"/>
                  <a:ea typeface="Arial"/>
                  <a:cs typeface="Arial"/>
                  <a:sym typeface="Arial"/>
                </a:rPr>
                <a:t> </a:t>
              </a:r>
              <a:endParaRPr sz="1600" b="0" i="0" u="none" strike="noStrike" cap="none">
                <a:solidFill>
                  <a:schemeClr val="lt1"/>
                </a:solidFill>
                <a:latin typeface="+mj-lt"/>
                <a:ea typeface="Arial"/>
                <a:cs typeface="Arial"/>
                <a:sym typeface="Arial"/>
              </a:endParaRPr>
            </a:p>
          </p:txBody>
        </p:sp>
        <p:sp>
          <p:nvSpPr>
            <p:cNvPr id="80" name="Google Shape;489;p13">
              <a:extLst>
                <a:ext uri="{FF2B5EF4-FFF2-40B4-BE49-F238E27FC236}">
                  <a16:creationId xmlns:a16="http://schemas.microsoft.com/office/drawing/2014/main" id="{3CFD8572-3B9D-956A-D660-620218DACBF5}"/>
                </a:ext>
              </a:extLst>
            </p:cNvPr>
            <p:cNvSpPr/>
            <p:nvPr/>
          </p:nvSpPr>
          <p:spPr>
            <a:xfrm>
              <a:off x="6048376" y="4339245"/>
              <a:ext cx="646200" cy="666600"/>
            </a:xfrm>
            <a:prstGeom prst="roundRect">
              <a:avLst>
                <a:gd name="adj" fmla="val 16667"/>
              </a:avLst>
            </a:prstGeom>
            <a:noFill/>
            <a:ln w="9525" cap="flat" cmpd="sng">
              <a:solidFill>
                <a:srgbClr val="B42FB7"/>
              </a:solidFill>
              <a:prstDash val="solid"/>
              <a:round/>
              <a:headEnd type="none" w="sm" len="sm"/>
              <a:tailEnd type="none" w="sm" len="sm"/>
            </a:ln>
          </p:spPr>
          <p:txBody>
            <a:bodyPr spcFirstLastPara="1" wrap="square" lIns="134300" tIns="67125" rIns="134300" bIns="671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1600" b="0" i="0" u="none" strike="noStrike" cap="none">
                  <a:solidFill>
                    <a:schemeClr val="lt1"/>
                  </a:solidFill>
                  <a:latin typeface="+mj-lt"/>
                  <a:ea typeface="Arial"/>
                  <a:cs typeface="Arial"/>
                  <a:sym typeface="Arial"/>
                </a:rPr>
                <a:t> </a:t>
              </a:r>
              <a:endParaRPr sz="1600" b="0" i="0" u="none" strike="noStrike" cap="none">
                <a:solidFill>
                  <a:schemeClr val="lt1"/>
                </a:solidFill>
                <a:latin typeface="+mj-lt"/>
                <a:ea typeface="Arial"/>
                <a:cs typeface="Arial"/>
                <a:sym typeface="Arial"/>
              </a:endParaRPr>
            </a:p>
          </p:txBody>
        </p:sp>
        <p:cxnSp>
          <p:nvCxnSpPr>
            <p:cNvPr id="81" name="Google Shape;490;p13">
              <a:extLst>
                <a:ext uri="{FF2B5EF4-FFF2-40B4-BE49-F238E27FC236}">
                  <a16:creationId xmlns:a16="http://schemas.microsoft.com/office/drawing/2014/main" id="{547E098F-D974-C014-E84E-4EBB5F801EC3}"/>
                </a:ext>
              </a:extLst>
            </p:cNvPr>
            <p:cNvCxnSpPr/>
            <p:nvPr/>
          </p:nvCxnSpPr>
          <p:spPr>
            <a:xfrm rot="10800000" flipH="1">
              <a:off x="6691577" y="4526076"/>
              <a:ext cx="2066700" cy="233700"/>
            </a:xfrm>
            <a:prstGeom prst="straightConnector1">
              <a:avLst/>
            </a:prstGeom>
            <a:noFill/>
            <a:ln w="19050" cap="flat" cmpd="sng">
              <a:solidFill>
                <a:srgbClr val="B42FB7"/>
              </a:solidFill>
              <a:prstDash val="solid"/>
              <a:round/>
              <a:headEnd type="none" w="sm" len="sm"/>
              <a:tailEnd type="triangle" w="med" len="med"/>
            </a:ln>
          </p:spPr>
        </p:cxnSp>
        <p:sp>
          <p:nvSpPr>
            <p:cNvPr id="82" name="Google Shape;491;p13">
              <a:extLst>
                <a:ext uri="{FF2B5EF4-FFF2-40B4-BE49-F238E27FC236}">
                  <a16:creationId xmlns:a16="http://schemas.microsoft.com/office/drawing/2014/main" id="{4D0E76A0-22E8-CF9A-C4C8-AADC9F770EFC}"/>
                </a:ext>
              </a:extLst>
            </p:cNvPr>
            <p:cNvSpPr txBox="1"/>
            <p:nvPr/>
          </p:nvSpPr>
          <p:spPr>
            <a:xfrm>
              <a:off x="8876859" y="4270094"/>
              <a:ext cx="1718700" cy="3274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1" u="none" strike="noStrike" cap="none">
                  <a:solidFill>
                    <a:srgbClr val="B42FB7"/>
                  </a:solidFill>
                  <a:latin typeface="+mj-lt"/>
                  <a:ea typeface="Raleway"/>
                  <a:cs typeface="Raleway"/>
                  <a:sym typeface="Raleway"/>
                </a:rPr>
                <a:t>24-month target</a:t>
              </a:r>
              <a:endParaRPr sz="1050" b="0" i="0" u="none" strike="noStrike" cap="none">
                <a:solidFill>
                  <a:srgbClr val="B42FB7"/>
                </a:solidFill>
                <a:latin typeface="+mj-lt"/>
                <a:ea typeface="Raleway"/>
                <a:cs typeface="Raleway"/>
                <a:sym typeface="Raleway"/>
              </a:endParaRPr>
            </a:p>
          </p:txBody>
        </p:sp>
        <p:sp>
          <p:nvSpPr>
            <p:cNvPr id="83" name="Google Shape;492;p13">
              <a:extLst>
                <a:ext uri="{FF2B5EF4-FFF2-40B4-BE49-F238E27FC236}">
                  <a16:creationId xmlns:a16="http://schemas.microsoft.com/office/drawing/2014/main" id="{FF77AEC3-2F9B-EC54-01EB-7CE71FC863B5}"/>
                </a:ext>
              </a:extLst>
            </p:cNvPr>
            <p:cNvSpPr txBox="1"/>
            <p:nvPr/>
          </p:nvSpPr>
          <p:spPr>
            <a:xfrm>
              <a:off x="5595948" y="5002396"/>
              <a:ext cx="1539300" cy="327445"/>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1" u="none" strike="noStrike" cap="none">
                  <a:solidFill>
                    <a:srgbClr val="B42FB7"/>
                  </a:solidFill>
                  <a:latin typeface="+mj-lt"/>
                  <a:ea typeface="Raleway"/>
                  <a:cs typeface="Raleway"/>
                  <a:sym typeface="Raleway"/>
                </a:rPr>
                <a:t>12 month target</a:t>
              </a:r>
              <a:endParaRPr sz="1050" b="1" i="1" u="none" strike="noStrike" cap="none">
                <a:solidFill>
                  <a:srgbClr val="B42FB7"/>
                </a:solidFill>
                <a:latin typeface="+mj-lt"/>
                <a:ea typeface="Raleway"/>
                <a:cs typeface="Raleway"/>
                <a:sym typeface="Raleway"/>
              </a:endParaRPr>
            </a:p>
          </p:txBody>
        </p:sp>
        <p:sp>
          <p:nvSpPr>
            <p:cNvPr id="84" name="Google Shape;493;p13">
              <a:extLst>
                <a:ext uri="{FF2B5EF4-FFF2-40B4-BE49-F238E27FC236}">
                  <a16:creationId xmlns:a16="http://schemas.microsoft.com/office/drawing/2014/main" id="{CDE0994E-987A-D03A-C6C5-36954F65EF76}"/>
                </a:ext>
              </a:extLst>
            </p:cNvPr>
            <p:cNvSpPr txBox="1"/>
            <p:nvPr/>
          </p:nvSpPr>
          <p:spPr>
            <a:xfrm>
              <a:off x="10970856" y="2501106"/>
              <a:ext cx="1110600" cy="380700"/>
            </a:xfrm>
            <a:prstGeom prst="rect">
              <a:avLst/>
            </a:prstGeom>
            <a:noFill/>
            <a:ln>
              <a:noFill/>
            </a:ln>
          </p:spPr>
          <p:txBody>
            <a:bodyPr spcFirstLastPara="1" wrap="square" lIns="0" tIns="0" rIns="0" bIns="0" anchor="ctr" anchorCtr="0">
              <a:noAutofit/>
            </a:bodyPr>
            <a:lstStyle/>
            <a:p>
              <a:pPr marL="38100" marR="0" lvl="0" indent="0" algn="l" rtl="0">
                <a:lnSpc>
                  <a:spcPct val="100000"/>
                </a:lnSpc>
                <a:spcBef>
                  <a:spcPts val="400"/>
                </a:spcBef>
                <a:spcAft>
                  <a:spcPts val="0"/>
                </a:spcAft>
                <a:buClr>
                  <a:srgbClr val="000000"/>
                </a:buClr>
                <a:buSzPts val="1400"/>
                <a:buFont typeface="Arial"/>
                <a:buNone/>
              </a:pPr>
              <a:r>
                <a:rPr lang="en-US" sz="1100" b="1" i="0" u="none" strike="noStrike" cap="none" dirty="0">
                  <a:solidFill>
                    <a:srgbClr val="28BBBB"/>
                  </a:solidFill>
                  <a:latin typeface="+mj-lt"/>
                  <a:ea typeface="Raleway"/>
                  <a:cs typeface="Raleway"/>
                  <a:sym typeface="Raleway"/>
                </a:rPr>
                <a:t>Adoption</a:t>
              </a:r>
              <a:endParaRPr sz="1100" b="1" i="0" u="none" strike="noStrike" cap="none" dirty="0">
                <a:solidFill>
                  <a:srgbClr val="28BBBB"/>
                </a:solidFill>
                <a:latin typeface="+mj-lt"/>
                <a:ea typeface="Raleway"/>
                <a:cs typeface="Raleway"/>
                <a:sym typeface="Raleway"/>
              </a:endParaRPr>
            </a:p>
          </p:txBody>
        </p:sp>
        <p:cxnSp>
          <p:nvCxnSpPr>
            <p:cNvPr id="85" name="Google Shape;494;p13">
              <a:extLst>
                <a:ext uri="{FF2B5EF4-FFF2-40B4-BE49-F238E27FC236}">
                  <a16:creationId xmlns:a16="http://schemas.microsoft.com/office/drawing/2014/main" id="{4122E439-5517-2DDE-019F-E1E2DD95902E}"/>
                </a:ext>
              </a:extLst>
            </p:cNvPr>
            <p:cNvCxnSpPr/>
            <p:nvPr/>
          </p:nvCxnSpPr>
          <p:spPr>
            <a:xfrm flipH="1">
              <a:off x="9591579" y="2743200"/>
              <a:ext cx="1360200" cy="397800"/>
            </a:xfrm>
            <a:prstGeom prst="straightConnector1">
              <a:avLst/>
            </a:prstGeom>
            <a:noFill/>
            <a:ln w="9525" cap="flat" cmpd="sng">
              <a:solidFill>
                <a:schemeClr val="dk1"/>
              </a:solidFill>
              <a:prstDash val="solid"/>
              <a:round/>
              <a:headEnd type="none" w="sm" len="sm"/>
              <a:tailEnd type="triangle" w="med" len="med"/>
            </a:ln>
          </p:spPr>
        </p:cxnSp>
        <p:sp>
          <p:nvSpPr>
            <p:cNvPr id="86" name="Google Shape;495;p13">
              <a:extLst>
                <a:ext uri="{FF2B5EF4-FFF2-40B4-BE49-F238E27FC236}">
                  <a16:creationId xmlns:a16="http://schemas.microsoft.com/office/drawing/2014/main" id="{A68A4D62-707A-0A37-B2FE-AC1E27EDA300}"/>
                </a:ext>
              </a:extLst>
            </p:cNvPr>
            <p:cNvSpPr/>
            <p:nvPr/>
          </p:nvSpPr>
          <p:spPr>
            <a:xfrm>
              <a:off x="9073860" y="3648385"/>
              <a:ext cx="235266" cy="235240"/>
            </a:xfrm>
            <a:custGeom>
              <a:avLst/>
              <a:gdLst/>
              <a:ahLst/>
              <a:cxnLst/>
              <a:rect l="l" t="t" r="r" b="b"/>
              <a:pathLst>
                <a:path w="235266" h="235240" extrusionOk="0">
                  <a:moveTo>
                    <a:pt x="235267" y="117620"/>
                  </a:moveTo>
                  <a:cubicBezTo>
                    <a:pt x="235267" y="182580"/>
                    <a:pt x="182601" y="235240"/>
                    <a:pt x="117633" y="235240"/>
                  </a:cubicBezTo>
                  <a:cubicBezTo>
                    <a:pt x="52666" y="235240"/>
                    <a:pt x="-1" y="182580"/>
                    <a:pt x="-1" y="117620"/>
                  </a:cubicBezTo>
                  <a:cubicBezTo>
                    <a:pt x="-1" y="52660"/>
                    <a:pt x="52665" y="0"/>
                    <a:pt x="117633" y="0"/>
                  </a:cubicBezTo>
                  <a:cubicBezTo>
                    <a:pt x="182600" y="0"/>
                    <a:pt x="235267" y="52660"/>
                    <a:pt x="235267" y="11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mj-lt"/>
                <a:ea typeface="Raleway"/>
                <a:cs typeface="Raleway"/>
                <a:sym typeface="Raleway"/>
              </a:endParaRPr>
            </a:p>
          </p:txBody>
        </p:sp>
      </p:grpSp>
      <p:sp>
        <p:nvSpPr>
          <p:cNvPr id="4" name="Google Shape;1747;p202">
            <a:extLst>
              <a:ext uri="{FF2B5EF4-FFF2-40B4-BE49-F238E27FC236}">
                <a16:creationId xmlns:a16="http://schemas.microsoft.com/office/drawing/2014/main" id="{24C5E508-64CA-9C13-7AC2-B2352B606094}"/>
              </a:ext>
            </a:extLst>
          </p:cNvPr>
          <p:cNvSpPr txBox="1">
            <a:spLocks/>
          </p:cNvSpPr>
          <p:nvPr/>
        </p:nvSpPr>
        <p:spPr>
          <a:xfrm>
            <a:off x="0" y="502411"/>
            <a:ext cx="12192000" cy="648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6900"/>
              <a:buFont typeface="Arial"/>
              <a:buNone/>
              <a:defRPr sz="69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9pPr>
          </a:lstStyle>
          <a:p>
            <a:r>
              <a:rPr lang="en-US" sz="2500" b="1">
                <a:solidFill>
                  <a:schemeClr val="dk1"/>
                </a:solidFill>
                <a:latin typeface="+mj-lt"/>
                <a:sym typeface="Nunito Sans"/>
              </a:rPr>
              <a:t>THE </a:t>
            </a:r>
            <a:r>
              <a:rPr lang="en-US" sz="2500" b="1" dirty="0">
                <a:solidFill>
                  <a:schemeClr val="dk1"/>
                </a:solidFill>
                <a:latin typeface="+mj-lt"/>
                <a:sym typeface="Nunito Sans"/>
              </a:rPr>
              <a:t>ROADMAP TO ENTERPRISE CONSUMER INTELLIGENCE</a:t>
            </a:r>
            <a:endParaRPr lang="en-US" sz="2500" b="1" dirty="0">
              <a:latin typeface="+mj-lt"/>
            </a:endParaRPr>
          </a:p>
        </p:txBody>
      </p:sp>
    </p:spTree>
    <p:extLst>
      <p:ext uri="{BB962C8B-B14F-4D97-AF65-F5344CB8AC3E}">
        <p14:creationId xmlns:p14="http://schemas.microsoft.com/office/powerpoint/2010/main" val="131484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ABB5866C-8052-6747-8167-52D93C4F41D5}"/>
              </a:ext>
            </a:extLst>
          </p:cNvPr>
          <p:cNvSpPr/>
          <p:nvPr/>
        </p:nvSpPr>
        <p:spPr>
          <a:xfrm>
            <a:off x="0" y="0"/>
            <a:ext cx="12192000" cy="6180083"/>
          </a:xfrm>
          <a:prstGeom prst="rect">
            <a:avLst/>
          </a:pr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4" name="Rounded Rectangle 63">
            <a:extLst>
              <a:ext uri="{FF2B5EF4-FFF2-40B4-BE49-F238E27FC236}">
                <a16:creationId xmlns:a16="http://schemas.microsoft.com/office/drawing/2014/main" id="{E1087307-E1B8-A493-B2BE-29B8AEA94B4F}"/>
              </a:ext>
            </a:extLst>
          </p:cNvPr>
          <p:cNvSpPr/>
          <p:nvPr/>
        </p:nvSpPr>
        <p:spPr>
          <a:xfrm>
            <a:off x="7901953" y="373181"/>
            <a:ext cx="2636967" cy="2648922"/>
          </a:xfrm>
          <a:prstGeom prst="roundRect">
            <a:avLst/>
          </a:prstGeom>
          <a:solidFill>
            <a:schemeClr val="accent4">
              <a:alpha val="9674"/>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5" name="Rounded Rectangle 64">
            <a:extLst>
              <a:ext uri="{FF2B5EF4-FFF2-40B4-BE49-F238E27FC236}">
                <a16:creationId xmlns:a16="http://schemas.microsoft.com/office/drawing/2014/main" id="{8340E782-DAD5-6E01-3D87-743D4353E757}"/>
              </a:ext>
            </a:extLst>
          </p:cNvPr>
          <p:cNvSpPr/>
          <p:nvPr/>
        </p:nvSpPr>
        <p:spPr>
          <a:xfrm>
            <a:off x="7901953" y="3163678"/>
            <a:ext cx="2636967" cy="2648922"/>
          </a:xfrm>
          <a:prstGeom prst="roundRect">
            <a:avLst/>
          </a:prstGeom>
          <a:solidFill>
            <a:schemeClr val="accent1">
              <a:alpha val="21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2" name="Rounded Rectangle 61">
            <a:extLst>
              <a:ext uri="{FF2B5EF4-FFF2-40B4-BE49-F238E27FC236}">
                <a16:creationId xmlns:a16="http://schemas.microsoft.com/office/drawing/2014/main" id="{FADC4729-B0B3-16BC-534A-F5B59963ED13}"/>
              </a:ext>
            </a:extLst>
          </p:cNvPr>
          <p:cNvSpPr/>
          <p:nvPr/>
        </p:nvSpPr>
        <p:spPr>
          <a:xfrm>
            <a:off x="5088136" y="373181"/>
            <a:ext cx="2636967" cy="2648922"/>
          </a:xfrm>
          <a:prstGeom prst="roundRect">
            <a:avLst/>
          </a:prstGeom>
          <a:solidFill>
            <a:schemeClr val="accent1">
              <a:alpha val="21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a:extLst>
              <a:ext uri="{FF2B5EF4-FFF2-40B4-BE49-F238E27FC236}">
                <a16:creationId xmlns:a16="http://schemas.microsoft.com/office/drawing/2014/main" id="{61E57410-5D10-67EF-D791-2A31E79F6FF7}"/>
              </a:ext>
            </a:extLst>
          </p:cNvPr>
          <p:cNvSpPr>
            <a:spLocks noGrp="1"/>
          </p:cNvSpPr>
          <p:nvPr>
            <p:ph type="title"/>
          </p:nvPr>
        </p:nvSpPr>
        <p:spPr>
          <a:xfrm>
            <a:off x="756702" y="1054359"/>
            <a:ext cx="3782082" cy="1626365"/>
          </a:xfrm>
        </p:spPr>
        <p:txBody>
          <a:bodyPr/>
          <a:lstStyle/>
          <a:p>
            <a:pPr>
              <a:lnSpc>
                <a:spcPct val="114000"/>
              </a:lnSpc>
            </a:pPr>
            <a:r>
              <a:rPr lang="en-US" dirty="0">
                <a:solidFill>
                  <a:schemeClr val="tx1"/>
                </a:solidFill>
                <a:latin typeface="+mj-lt"/>
              </a:rPr>
              <a:t>USE THE </a:t>
            </a:r>
            <a:r>
              <a:rPr lang="en-US" b="1" dirty="0">
                <a:solidFill>
                  <a:schemeClr val="tx1"/>
                </a:solidFill>
                <a:latin typeface="+mj-lt"/>
              </a:rPr>
              <a:t>4PS</a:t>
            </a:r>
            <a:br>
              <a:rPr lang="en-US" dirty="0">
                <a:solidFill>
                  <a:schemeClr val="tx1"/>
                </a:solidFill>
                <a:latin typeface="+mj-lt"/>
              </a:rPr>
            </a:br>
            <a:r>
              <a:rPr lang="en-US" dirty="0">
                <a:solidFill>
                  <a:schemeClr val="tx1"/>
                </a:solidFill>
                <a:latin typeface="+mj-lt"/>
              </a:rPr>
              <a:t>TO BUILD YOUR INTELLIGENCE PRACTICE</a:t>
            </a:r>
          </a:p>
        </p:txBody>
      </p:sp>
      <p:sp>
        <p:nvSpPr>
          <p:cNvPr id="33" name="Text Placeholder 11">
            <a:extLst>
              <a:ext uri="{FF2B5EF4-FFF2-40B4-BE49-F238E27FC236}">
                <a16:creationId xmlns:a16="http://schemas.microsoft.com/office/drawing/2014/main" id="{DD2138A0-5813-B406-C6CA-C6EB6BDC0549}"/>
              </a:ext>
            </a:extLst>
          </p:cNvPr>
          <p:cNvSpPr txBox="1">
            <a:spLocks/>
          </p:cNvSpPr>
          <p:nvPr/>
        </p:nvSpPr>
        <p:spPr>
          <a:xfrm>
            <a:off x="8274455" y="731187"/>
            <a:ext cx="1529626" cy="41030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0"/>
              </a:spcBef>
            </a:pPr>
            <a:r>
              <a:rPr lang="en-US" sz="2200" b="1" dirty="0">
                <a:solidFill>
                  <a:schemeClr val="accent4"/>
                </a:solidFill>
                <a:latin typeface="+mj-lt"/>
              </a:rPr>
              <a:t>PURPOSE</a:t>
            </a:r>
          </a:p>
        </p:txBody>
      </p:sp>
      <p:sp>
        <p:nvSpPr>
          <p:cNvPr id="31" name="Text Placeholder 11">
            <a:extLst>
              <a:ext uri="{FF2B5EF4-FFF2-40B4-BE49-F238E27FC236}">
                <a16:creationId xmlns:a16="http://schemas.microsoft.com/office/drawing/2014/main" id="{D0FC0970-C6CE-9A10-A64C-0FBDD0B732E8}"/>
              </a:ext>
            </a:extLst>
          </p:cNvPr>
          <p:cNvSpPr txBox="1">
            <a:spLocks/>
          </p:cNvSpPr>
          <p:nvPr/>
        </p:nvSpPr>
        <p:spPr>
          <a:xfrm>
            <a:off x="8323636" y="3447772"/>
            <a:ext cx="1732350" cy="32683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0"/>
              </a:spcBef>
            </a:pPr>
            <a:r>
              <a:rPr lang="en-US" sz="2200" b="1" dirty="0">
                <a:solidFill>
                  <a:schemeClr val="accent1"/>
                </a:solidFill>
                <a:latin typeface="+mj-lt"/>
              </a:rPr>
              <a:t>PROCESS</a:t>
            </a:r>
          </a:p>
        </p:txBody>
      </p:sp>
      <p:sp>
        <p:nvSpPr>
          <p:cNvPr id="36" name="Text Placeholder 11">
            <a:extLst>
              <a:ext uri="{FF2B5EF4-FFF2-40B4-BE49-F238E27FC236}">
                <a16:creationId xmlns:a16="http://schemas.microsoft.com/office/drawing/2014/main" id="{50D34EF8-AFE2-F740-2CA8-A5A1925E71CC}"/>
              </a:ext>
            </a:extLst>
          </p:cNvPr>
          <p:cNvSpPr txBox="1">
            <a:spLocks/>
          </p:cNvSpPr>
          <p:nvPr/>
        </p:nvSpPr>
        <p:spPr>
          <a:xfrm>
            <a:off x="5088136" y="1151323"/>
            <a:ext cx="2572186" cy="15294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514350" indent="-285750">
              <a:buClr>
                <a:schemeClr val="tx1"/>
              </a:buClr>
              <a:buSzPct val="100000"/>
              <a:buFont typeface="Arial" panose="020B0604020202020204" pitchFamily="34" charset="0"/>
              <a:buChar char="•"/>
            </a:pPr>
            <a:r>
              <a:rPr lang="en-US" sz="1400" dirty="0">
                <a:solidFill>
                  <a:schemeClr val="tx1"/>
                </a:solidFill>
                <a:latin typeface="+mj-lt"/>
              </a:rPr>
              <a:t>Specialists assigned to the tasks</a:t>
            </a:r>
          </a:p>
          <a:p>
            <a:pPr marL="514350" indent="-285750">
              <a:buClr>
                <a:schemeClr val="tx1"/>
              </a:buClr>
              <a:buSzPct val="100000"/>
              <a:buFont typeface="Arial" panose="020B0604020202020204" pitchFamily="34" charset="0"/>
              <a:buChar char="•"/>
            </a:pPr>
            <a:r>
              <a:rPr lang="en-US" sz="1400" dirty="0">
                <a:solidFill>
                  <a:schemeClr val="tx1"/>
                </a:solidFill>
                <a:latin typeface="+mj-lt"/>
              </a:rPr>
              <a:t>Skilled in managing data</a:t>
            </a:r>
          </a:p>
          <a:p>
            <a:pPr marL="514350" indent="-285750">
              <a:buClr>
                <a:schemeClr val="tx1"/>
              </a:buClr>
              <a:buSzPct val="100000"/>
              <a:buFont typeface="Arial" panose="020B0604020202020204" pitchFamily="34" charset="0"/>
              <a:buChar char="•"/>
            </a:pPr>
            <a:r>
              <a:rPr lang="en-US" sz="1400" dirty="0">
                <a:solidFill>
                  <a:schemeClr val="tx1"/>
                </a:solidFill>
                <a:latin typeface="+mj-lt"/>
              </a:rPr>
              <a:t>Skilled in interpreting data</a:t>
            </a:r>
          </a:p>
        </p:txBody>
      </p:sp>
      <p:sp>
        <p:nvSpPr>
          <p:cNvPr id="38" name="Text Placeholder 11">
            <a:extLst>
              <a:ext uri="{FF2B5EF4-FFF2-40B4-BE49-F238E27FC236}">
                <a16:creationId xmlns:a16="http://schemas.microsoft.com/office/drawing/2014/main" id="{28E3FD3E-D91A-9B4C-64A8-9C2B49BB4BC7}"/>
              </a:ext>
            </a:extLst>
          </p:cNvPr>
          <p:cNvSpPr txBox="1">
            <a:spLocks/>
          </p:cNvSpPr>
          <p:nvPr/>
        </p:nvSpPr>
        <p:spPr>
          <a:xfrm>
            <a:off x="8067818" y="1151323"/>
            <a:ext cx="2274361" cy="133962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514350" lvl="1" indent="-285750">
              <a:buClr>
                <a:schemeClr val="tx1"/>
              </a:buClr>
              <a:buSzPct val="100000"/>
              <a:buFont typeface="Arial" panose="020B0604020202020204" pitchFamily="34" charset="0"/>
              <a:buChar char="•"/>
            </a:pPr>
            <a:r>
              <a:rPr lang="en-US" sz="1400" dirty="0">
                <a:solidFill>
                  <a:schemeClr val="tx1"/>
                </a:solidFill>
                <a:latin typeface="+mj-lt"/>
              </a:rPr>
              <a:t>Integrated into business goals</a:t>
            </a:r>
          </a:p>
          <a:p>
            <a:pPr marL="514350" lvl="1" indent="-285750">
              <a:buClr>
                <a:schemeClr val="tx1"/>
              </a:buClr>
              <a:buSzPct val="100000"/>
              <a:buFont typeface="Arial" panose="020B0604020202020204" pitchFamily="34" charset="0"/>
              <a:buChar char="•"/>
            </a:pPr>
            <a:r>
              <a:rPr lang="en-US" sz="1400" dirty="0">
                <a:solidFill>
                  <a:schemeClr val="tx1"/>
                </a:solidFill>
                <a:latin typeface="+mj-lt"/>
              </a:rPr>
              <a:t>Needs to have a mechanism to measure goals</a:t>
            </a:r>
          </a:p>
        </p:txBody>
      </p:sp>
      <p:sp>
        <p:nvSpPr>
          <p:cNvPr id="40" name="Text Placeholder 11">
            <a:extLst>
              <a:ext uri="{FF2B5EF4-FFF2-40B4-BE49-F238E27FC236}">
                <a16:creationId xmlns:a16="http://schemas.microsoft.com/office/drawing/2014/main" id="{710943C9-E780-973F-F3B5-60C9B2E51F23}"/>
              </a:ext>
            </a:extLst>
          </p:cNvPr>
          <p:cNvSpPr txBox="1">
            <a:spLocks/>
          </p:cNvSpPr>
          <p:nvPr/>
        </p:nvSpPr>
        <p:spPr>
          <a:xfrm>
            <a:off x="7931785" y="3910005"/>
            <a:ext cx="2607135" cy="151245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454025" lvl="2" indent="-265113">
              <a:buClr>
                <a:schemeClr val="tx1"/>
              </a:buClr>
              <a:buSzPct val="100000"/>
            </a:pPr>
            <a:r>
              <a:rPr lang="en-US" sz="1400" dirty="0">
                <a:solidFill>
                  <a:schemeClr val="tx1"/>
                </a:solidFill>
                <a:latin typeface="+mj-lt"/>
              </a:rPr>
              <a:t>Compliance and governance frameworks</a:t>
            </a:r>
          </a:p>
          <a:p>
            <a:pPr marL="454025" lvl="2" indent="-265113">
              <a:buClr>
                <a:schemeClr val="tx1"/>
              </a:buClr>
              <a:buSzPct val="100000"/>
            </a:pPr>
            <a:r>
              <a:rPr lang="en-US" sz="1400" dirty="0">
                <a:solidFill>
                  <a:schemeClr val="tx1"/>
                </a:solidFill>
                <a:latin typeface="+mj-lt"/>
              </a:rPr>
              <a:t>Frictionless workflow – which insights go where?</a:t>
            </a:r>
          </a:p>
        </p:txBody>
      </p:sp>
      <p:grpSp>
        <p:nvGrpSpPr>
          <p:cNvPr id="8" name="Group 7">
            <a:extLst>
              <a:ext uri="{FF2B5EF4-FFF2-40B4-BE49-F238E27FC236}">
                <a16:creationId xmlns:a16="http://schemas.microsoft.com/office/drawing/2014/main" id="{55C20DF0-82D6-7DBD-41FA-4C31013B5A7C}"/>
              </a:ext>
            </a:extLst>
          </p:cNvPr>
          <p:cNvGrpSpPr/>
          <p:nvPr/>
        </p:nvGrpSpPr>
        <p:grpSpPr>
          <a:xfrm>
            <a:off x="782180" y="3165227"/>
            <a:ext cx="1911954" cy="944875"/>
            <a:chOff x="1181867" y="3886203"/>
            <a:chExt cx="1571569" cy="776659"/>
          </a:xfrm>
        </p:grpSpPr>
        <p:pic>
          <p:nvPicPr>
            <p:cNvPr id="13" name="Google Shape;900;p104">
              <a:extLst>
                <a:ext uri="{FF2B5EF4-FFF2-40B4-BE49-F238E27FC236}">
                  <a16:creationId xmlns:a16="http://schemas.microsoft.com/office/drawing/2014/main" id="{A7C7D0EB-734D-38E9-15E9-BAEDDDEBE91E}"/>
                </a:ext>
              </a:extLst>
            </p:cNvPr>
            <p:cNvPicPr preferRelativeResize="0"/>
            <p:nvPr/>
          </p:nvPicPr>
          <p:blipFill rotWithShape="1">
            <a:blip r:embed="rId3">
              <a:alphaModFix/>
            </a:blip>
            <a:srcRect t="36017" b="26690"/>
            <a:stretch/>
          </p:blipFill>
          <p:spPr>
            <a:xfrm>
              <a:off x="1181867" y="3886203"/>
              <a:ext cx="1571305" cy="464487"/>
            </a:xfrm>
            <a:prstGeom prst="rect">
              <a:avLst/>
            </a:prstGeom>
            <a:noFill/>
            <a:ln>
              <a:noFill/>
            </a:ln>
          </p:spPr>
        </p:pic>
        <p:pic>
          <p:nvPicPr>
            <p:cNvPr id="14" name="Google Shape;865;p103">
              <a:extLst>
                <a:ext uri="{FF2B5EF4-FFF2-40B4-BE49-F238E27FC236}">
                  <a16:creationId xmlns:a16="http://schemas.microsoft.com/office/drawing/2014/main" id="{338B2E16-F89A-792D-EF9D-536C7BE63C41}"/>
                </a:ext>
              </a:extLst>
            </p:cNvPr>
            <p:cNvPicPr preferRelativeResize="0"/>
            <p:nvPr/>
          </p:nvPicPr>
          <p:blipFill rotWithShape="1">
            <a:blip r:embed="rId3">
              <a:alphaModFix/>
            </a:blip>
            <a:srcRect t="36017" b="26690"/>
            <a:stretch/>
          </p:blipFill>
          <p:spPr>
            <a:xfrm>
              <a:off x="1181867" y="3886203"/>
              <a:ext cx="1571305" cy="464487"/>
            </a:xfrm>
            <a:prstGeom prst="rect">
              <a:avLst/>
            </a:prstGeom>
            <a:noFill/>
            <a:ln>
              <a:noFill/>
            </a:ln>
          </p:spPr>
        </p:pic>
        <p:sp>
          <p:nvSpPr>
            <p:cNvPr id="15" name="Google Shape;870;p103">
              <a:extLst>
                <a:ext uri="{FF2B5EF4-FFF2-40B4-BE49-F238E27FC236}">
                  <a16:creationId xmlns:a16="http://schemas.microsoft.com/office/drawing/2014/main" id="{6026B36E-9669-9714-7E4D-F9009ECD67D2}"/>
                </a:ext>
              </a:extLst>
            </p:cNvPr>
            <p:cNvSpPr txBox="1"/>
            <p:nvPr/>
          </p:nvSpPr>
          <p:spPr>
            <a:xfrm>
              <a:off x="1182131" y="4000988"/>
              <a:ext cx="1571305" cy="661874"/>
            </a:xfrm>
            <a:prstGeom prst="rect">
              <a:avLst/>
            </a:prstGeom>
            <a:noFill/>
            <a:ln>
              <a:noFill/>
            </a:ln>
          </p:spPr>
          <p:txBody>
            <a:bodyPr spcFirstLastPara="1" wrap="square" lIns="0" tIns="0" rIns="0" bIns="0" anchor="b" anchorCtr="0">
              <a:noAutofit/>
            </a:bodyPr>
            <a:lstStyle/>
            <a:p>
              <a:pPr algn="ctr"/>
              <a:r>
                <a:rPr lang="en-US" sz="1088" b="1">
                  <a:solidFill>
                    <a:srgbClr val="363042"/>
                  </a:solidFill>
                  <a:latin typeface="+mj-lt"/>
                  <a:ea typeface="Raleway"/>
                  <a:cs typeface="Raleway"/>
                  <a:sym typeface="Raleway"/>
                </a:rPr>
                <a:t>WAVE</a:t>
              </a:r>
              <a:endParaRPr sz="1088" b="1">
                <a:solidFill>
                  <a:srgbClr val="363042"/>
                </a:solidFill>
                <a:latin typeface="+mj-lt"/>
                <a:ea typeface="Raleway"/>
                <a:cs typeface="Raleway"/>
                <a:sym typeface="Raleway"/>
              </a:endParaRPr>
            </a:p>
            <a:p>
              <a:pPr algn="ctr"/>
              <a:r>
                <a:rPr lang="en-US" sz="907" i="1">
                  <a:solidFill>
                    <a:schemeClr val="dk2"/>
                  </a:solidFill>
                  <a:latin typeface="+mj-lt"/>
                  <a:ea typeface="Raleway"/>
                  <a:cs typeface="Raleway"/>
                  <a:sym typeface="Raleway"/>
                </a:rPr>
                <a:t> INDUSTRY MATRIX </a:t>
              </a:r>
            </a:p>
          </p:txBody>
        </p:sp>
      </p:grpSp>
      <p:sp>
        <p:nvSpPr>
          <p:cNvPr id="5" name="Text Placeholder 11">
            <a:extLst>
              <a:ext uri="{FF2B5EF4-FFF2-40B4-BE49-F238E27FC236}">
                <a16:creationId xmlns:a16="http://schemas.microsoft.com/office/drawing/2014/main" id="{D066ADC9-699B-84D3-2AA5-C416F54B88C3}"/>
              </a:ext>
            </a:extLst>
          </p:cNvPr>
          <p:cNvSpPr txBox="1">
            <a:spLocks/>
          </p:cNvSpPr>
          <p:nvPr/>
        </p:nvSpPr>
        <p:spPr>
          <a:xfrm>
            <a:off x="5553778" y="772923"/>
            <a:ext cx="1245780" cy="32683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0"/>
              </a:spcBef>
            </a:pPr>
            <a:r>
              <a:rPr lang="en-US" sz="2200" b="1" dirty="0">
                <a:solidFill>
                  <a:schemeClr val="accent1"/>
                </a:solidFill>
                <a:latin typeface="+mj-lt"/>
              </a:rPr>
              <a:t>PEOPLE</a:t>
            </a:r>
          </a:p>
        </p:txBody>
      </p:sp>
      <p:cxnSp>
        <p:nvCxnSpPr>
          <p:cNvPr id="10" name="Straight Connector 9">
            <a:extLst>
              <a:ext uri="{FF2B5EF4-FFF2-40B4-BE49-F238E27FC236}">
                <a16:creationId xmlns:a16="http://schemas.microsoft.com/office/drawing/2014/main" id="{FD2531E1-F19B-52F4-4E2C-E691FB878350}"/>
              </a:ext>
            </a:extLst>
          </p:cNvPr>
          <p:cNvCxnSpPr/>
          <p:nvPr/>
        </p:nvCxnSpPr>
        <p:spPr>
          <a:xfrm>
            <a:off x="782180" y="2900855"/>
            <a:ext cx="84166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D482A952-7DC5-6E81-BBBB-5C92FAE1AF60}"/>
              </a:ext>
            </a:extLst>
          </p:cNvPr>
          <p:cNvSpPr/>
          <p:nvPr/>
        </p:nvSpPr>
        <p:spPr>
          <a:xfrm>
            <a:off x="5088136" y="3163678"/>
            <a:ext cx="2636967" cy="2648922"/>
          </a:xfrm>
          <a:prstGeom prst="roundRect">
            <a:avLst/>
          </a:prstGeom>
          <a:solidFill>
            <a:schemeClr val="accent4">
              <a:alpha val="9674"/>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Text Placeholder 11">
            <a:extLst>
              <a:ext uri="{FF2B5EF4-FFF2-40B4-BE49-F238E27FC236}">
                <a16:creationId xmlns:a16="http://schemas.microsoft.com/office/drawing/2014/main" id="{06082202-8B59-8CE4-1725-52584852ABAF}"/>
              </a:ext>
            </a:extLst>
          </p:cNvPr>
          <p:cNvSpPr txBox="1">
            <a:spLocks/>
          </p:cNvSpPr>
          <p:nvPr/>
        </p:nvSpPr>
        <p:spPr>
          <a:xfrm>
            <a:off x="5517912" y="3455667"/>
            <a:ext cx="1918550" cy="32683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0"/>
              </a:spcBef>
            </a:pPr>
            <a:r>
              <a:rPr lang="en-US" sz="2200" b="1" dirty="0">
                <a:solidFill>
                  <a:schemeClr val="accent4"/>
                </a:solidFill>
                <a:latin typeface="+mj-lt"/>
              </a:rPr>
              <a:t>PLATFORM</a:t>
            </a:r>
          </a:p>
        </p:txBody>
      </p:sp>
      <p:sp>
        <p:nvSpPr>
          <p:cNvPr id="37" name="Text Placeholder 11">
            <a:extLst>
              <a:ext uri="{FF2B5EF4-FFF2-40B4-BE49-F238E27FC236}">
                <a16:creationId xmlns:a16="http://schemas.microsoft.com/office/drawing/2014/main" id="{3ACE7505-9751-00F0-D53E-C642079A761B}"/>
              </a:ext>
            </a:extLst>
          </p:cNvPr>
          <p:cNvSpPr txBox="1">
            <a:spLocks/>
          </p:cNvSpPr>
          <p:nvPr/>
        </p:nvSpPr>
        <p:spPr>
          <a:xfrm>
            <a:off x="5152917" y="3910005"/>
            <a:ext cx="2204300" cy="19025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300"/>
              </a:spcBef>
              <a:spcAft>
                <a:spcPts val="0"/>
              </a:spcAft>
              <a:buClr>
                <a:schemeClr val="accent1"/>
              </a:buClr>
              <a:buSzPts val="1800"/>
              <a:buFont typeface="Courier New"/>
              <a:buNone/>
              <a:defRPr sz="1800" b="0" i="0" u="none" strike="noStrike" cap="none">
                <a:solidFill>
                  <a:schemeClr val="accent3"/>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10000"/>
              </a:lnSpc>
              <a:spcBef>
                <a:spcPts val="300"/>
              </a:spcBef>
              <a:spcAft>
                <a:spcPts val="0"/>
              </a:spcAft>
              <a:buClr>
                <a:schemeClr val="dk1"/>
              </a:buClr>
              <a:buSzPts val="1800"/>
              <a:buFont typeface="Century Gothic"/>
              <a:buChar char="–"/>
              <a:defRPr sz="1300" b="0" i="0" u="none" strike="noStrike" cap="none">
                <a:solidFill>
                  <a:schemeClr val="dk1"/>
                </a:solidFill>
                <a:latin typeface="Arial"/>
                <a:ea typeface="Arial"/>
                <a:cs typeface="Arial"/>
                <a:sym typeface="Arial"/>
              </a:defRPr>
            </a:lvl4pPr>
            <a:lvl5pPr marL="2286000" marR="0" lvl="4" indent="-320039" algn="l" rtl="0">
              <a:lnSpc>
                <a:spcPct val="110000"/>
              </a:lnSpc>
              <a:spcBef>
                <a:spcPts val="300"/>
              </a:spcBef>
              <a:spcAft>
                <a:spcPts val="0"/>
              </a:spcAft>
              <a:buClr>
                <a:schemeClr val="dk1"/>
              </a:buClr>
              <a:buSzPts val="1440"/>
              <a:buFont typeface="Courier New"/>
              <a:buChar char="o"/>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512763" lvl="2" indent="-285750">
              <a:buClr>
                <a:schemeClr val="tx1"/>
              </a:buClr>
              <a:buSzPct val="100000"/>
            </a:pPr>
            <a:r>
              <a:rPr lang="en-US" sz="1400" dirty="0">
                <a:solidFill>
                  <a:schemeClr val="tx1"/>
                </a:solidFill>
                <a:latin typeface="+mj-lt"/>
              </a:rPr>
              <a:t>Tools in place to ensure you have the right content</a:t>
            </a:r>
          </a:p>
          <a:p>
            <a:pPr marL="512763" lvl="2" indent="-285750">
              <a:buClr>
                <a:schemeClr val="tx1"/>
              </a:buClr>
              <a:buSzPct val="100000"/>
            </a:pPr>
            <a:r>
              <a:rPr lang="en-US" sz="1400" dirty="0">
                <a:solidFill>
                  <a:schemeClr val="tx1"/>
                </a:solidFill>
                <a:latin typeface="+mj-lt"/>
              </a:rPr>
              <a:t>Data presented in the right way that addresses the most common use cases</a:t>
            </a:r>
          </a:p>
        </p:txBody>
      </p:sp>
      <p:sp>
        <p:nvSpPr>
          <p:cNvPr id="67" name="Oval 66">
            <a:extLst>
              <a:ext uri="{FF2B5EF4-FFF2-40B4-BE49-F238E27FC236}">
                <a16:creationId xmlns:a16="http://schemas.microsoft.com/office/drawing/2014/main" id="{C68C2CFC-576B-E20F-1A0E-9EAC0D94BECB}"/>
              </a:ext>
            </a:extLst>
          </p:cNvPr>
          <p:cNvSpPr/>
          <p:nvPr/>
        </p:nvSpPr>
        <p:spPr>
          <a:xfrm>
            <a:off x="7141779" y="2490952"/>
            <a:ext cx="1132676" cy="113267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1"/>
                </a:solidFill>
                <a:latin typeface="+mj-lt"/>
              </a:rPr>
              <a:t>4PS</a:t>
            </a:r>
          </a:p>
        </p:txBody>
      </p:sp>
    </p:spTree>
    <p:extLst>
      <p:ext uri="{BB962C8B-B14F-4D97-AF65-F5344CB8AC3E}">
        <p14:creationId xmlns:p14="http://schemas.microsoft.com/office/powerpoint/2010/main" val="370933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30"/>
          <p:cNvSpPr/>
          <p:nvPr/>
        </p:nvSpPr>
        <p:spPr>
          <a:xfrm rot="10800000">
            <a:off x="2147702" y="-9"/>
            <a:ext cx="10034700" cy="6115800"/>
          </a:xfrm>
          <a:prstGeom prst="round1Rect">
            <a:avLst>
              <a:gd name="adj" fmla="val 10747"/>
            </a:avLst>
          </a:prstGeom>
          <a:solidFill>
            <a:srgbClr val="CEF5F5">
              <a:alpha val="26670"/>
            </a:srgbClr>
          </a:solidFill>
          <a:ln>
            <a:noFill/>
          </a:ln>
        </p:spPr>
        <p:txBody>
          <a:bodyPr spcFirstLastPara="1" wrap="square" lIns="82900" tIns="41425" rIns="82900" bIns="41425" anchor="ctr" anchorCtr="0">
            <a:noAutofit/>
          </a:bodyPr>
          <a:lstStyle/>
          <a:p>
            <a:pPr marL="0" marR="0" lvl="0" indent="0" algn="ctr" rtl="0">
              <a:lnSpc>
                <a:spcPct val="100000"/>
              </a:lnSpc>
              <a:spcBef>
                <a:spcPts val="0"/>
              </a:spcBef>
              <a:spcAft>
                <a:spcPts val="0"/>
              </a:spcAft>
              <a:buNone/>
            </a:pPr>
            <a:endParaRPr sz="1270" b="0" i="0" u="none" strike="noStrike" cap="none">
              <a:solidFill>
                <a:schemeClr val="lt1"/>
              </a:solidFill>
              <a:latin typeface="Arial"/>
              <a:ea typeface="Arial"/>
              <a:cs typeface="Arial"/>
              <a:sym typeface="Arial"/>
            </a:endParaRPr>
          </a:p>
        </p:txBody>
      </p:sp>
      <p:pic>
        <p:nvPicPr>
          <p:cNvPr id="1310" name="Google Shape;1310;p30"/>
          <p:cNvPicPr preferRelativeResize="0"/>
          <p:nvPr/>
        </p:nvPicPr>
        <p:blipFill rotWithShape="1">
          <a:blip r:embed="rId3">
            <a:alphaModFix/>
          </a:blip>
          <a:srcRect l="35015" t="22154" r="33217"/>
          <a:stretch/>
        </p:blipFill>
        <p:spPr>
          <a:xfrm>
            <a:off x="-7655" y="2287882"/>
            <a:ext cx="3060453" cy="4570277"/>
          </a:xfrm>
          <a:prstGeom prst="round1Rect">
            <a:avLst>
              <a:gd name="adj" fmla="val 16667"/>
            </a:avLst>
          </a:prstGeom>
          <a:noFill/>
          <a:ln>
            <a:noFill/>
          </a:ln>
        </p:spPr>
      </p:pic>
      <p:pic>
        <p:nvPicPr>
          <p:cNvPr id="1311" name="Google Shape;1311;p30"/>
          <p:cNvPicPr preferRelativeResize="0"/>
          <p:nvPr/>
        </p:nvPicPr>
        <p:blipFill rotWithShape="1">
          <a:blip r:embed="rId4">
            <a:alphaModFix/>
          </a:blip>
          <a:srcRect/>
          <a:stretch/>
        </p:blipFill>
        <p:spPr>
          <a:xfrm>
            <a:off x="125520" y="814036"/>
            <a:ext cx="1888956" cy="821675"/>
          </a:xfrm>
          <a:prstGeom prst="rect">
            <a:avLst/>
          </a:prstGeom>
          <a:noFill/>
          <a:ln>
            <a:noFill/>
          </a:ln>
        </p:spPr>
      </p:pic>
      <p:sp>
        <p:nvSpPr>
          <p:cNvPr id="2" name="Google Shape;1308;p30">
            <a:extLst>
              <a:ext uri="{FF2B5EF4-FFF2-40B4-BE49-F238E27FC236}">
                <a16:creationId xmlns:a16="http://schemas.microsoft.com/office/drawing/2014/main" id="{FC2DDF2D-E74B-4590-8CC3-050D04D4C8A9}"/>
              </a:ext>
            </a:extLst>
          </p:cNvPr>
          <p:cNvSpPr txBox="1"/>
          <p:nvPr/>
        </p:nvSpPr>
        <p:spPr>
          <a:xfrm>
            <a:off x="4025313" y="2591627"/>
            <a:ext cx="6240235" cy="1788642"/>
          </a:xfrm>
          <a:prstGeom prst="rect">
            <a:avLst/>
          </a:prstGeom>
          <a:noFill/>
          <a:ln>
            <a:noFill/>
          </a:ln>
        </p:spPr>
        <p:txBody>
          <a:bodyPr spcFirstLastPara="1" wrap="square" lIns="0" tIns="11500" rIns="0" bIns="0" anchor="t" anchorCtr="0">
            <a:noAutofit/>
          </a:bodyPr>
          <a:lstStyle/>
          <a:p>
            <a:pPr marL="0" marR="0" lvl="0" indent="0" algn="l" rtl="0">
              <a:lnSpc>
                <a:spcPct val="150000"/>
              </a:lnSpc>
              <a:spcBef>
                <a:spcPts val="0"/>
              </a:spcBef>
              <a:spcAft>
                <a:spcPts val="0"/>
              </a:spcAft>
              <a:buNone/>
            </a:pPr>
            <a:r>
              <a:rPr lang="en-US" sz="1800" b="0" i="0" u="none" strike="noStrike" cap="none" dirty="0">
                <a:solidFill>
                  <a:schemeClr val="tx1"/>
                </a:solidFill>
                <a:latin typeface="+mj-lt"/>
                <a:ea typeface="Nunito Sans"/>
                <a:cs typeface="Nunito Sans"/>
                <a:sym typeface="Nunito Sans"/>
              </a:rPr>
              <a:t>Making social insights and analytics the driving force behind all business and strategic decisions, from Marketing, Product R&amp;D, Consumer Research and Customer Experience. </a:t>
            </a:r>
          </a:p>
          <a:p>
            <a:pPr marL="0" marR="0" lvl="0" indent="0" algn="l" rtl="0">
              <a:lnSpc>
                <a:spcPct val="150000"/>
              </a:lnSpc>
              <a:spcBef>
                <a:spcPts val="0"/>
              </a:spcBef>
              <a:spcAft>
                <a:spcPts val="0"/>
              </a:spcAft>
              <a:buNone/>
            </a:pPr>
            <a:endParaRPr lang="en-US" sz="1800" b="0" i="0" u="none" strike="noStrike" cap="none" dirty="0">
              <a:solidFill>
                <a:schemeClr val="tx1"/>
              </a:solidFill>
              <a:latin typeface="+mj-lt"/>
              <a:ea typeface="Nunito Sans"/>
              <a:cs typeface="Nunito Sans"/>
              <a:sym typeface="Nunito Sans"/>
            </a:endParaRPr>
          </a:p>
          <a:p>
            <a:pPr marL="0" marR="0" lvl="0" indent="0" algn="l" rtl="0">
              <a:lnSpc>
                <a:spcPct val="150000"/>
              </a:lnSpc>
              <a:spcBef>
                <a:spcPts val="0"/>
              </a:spcBef>
              <a:spcAft>
                <a:spcPts val="0"/>
              </a:spcAft>
              <a:buNone/>
            </a:pPr>
            <a:endParaRPr lang="en-US" sz="1800" b="0" i="0" u="none" strike="noStrike" cap="none" dirty="0">
              <a:solidFill>
                <a:schemeClr val="tx1"/>
              </a:solidFill>
              <a:latin typeface="+mj-lt"/>
              <a:ea typeface="Nunito Sans"/>
              <a:cs typeface="Nunito Sans"/>
              <a:sym typeface="Nunito Sans"/>
            </a:endParaRPr>
          </a:p>
        </p:txBody>
      </p:sp>
      <p:sp>
        <p:nvSpPr>
          <p:cNvPr id="3" name="Google Shape;1747;p202">
            <a:extLst>
              <a:ext uri="{FF2B5EF4-FFF2-40B4-BE49-F238E27FC236}">
                <a16:creationId xmlns:a16="http://schemas.microsoft.com/office/drawing/2014/main" id="{A79669EC-75D5-B39D-F6A1-8698F68586A8}"/>
              </a:ext>
            </a:extLst>
          </p:cNvPr>
          <p:cNvSpPr txBox="1">
            <a:spLocks/>
          </p:cNvSpPr>
          <p:nvPr/>
        </p:nvSpPr>
        <p:spPr>
          <a:xfrm>
            <a:off x="4025313" y="1638982"/>
            <a:ext cx="6822831" cy="648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6900"/>
              <a:buFont typeface="Arial"/>
              <a:buNone/>
              <a:defRPr sz="69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9pPr>
          </a:lstStyle>
          <a:p>
            <a:pPr algn="l"/>
            <a:r>
              <a:rPr lang="en-US" sz="2500" dirty="0">
                <a:solidFill>
                  <a:schemeClr val="dk1"/>
                </a:solidFill>
                <a:latin typeface="+mj-lt"/>
                <a:sym typeface="Nunito Sans"/>
              </a:rPr>
              <a:t>A COMPLETE INTEGRATION OF SOCIAL DATA IN THE DIGITAL TRANSFORMATION JOURNEY</a:t>
            </a:r>
            <a:endParaRPr lang="en-US" sz="25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06"/>
        <p:cNvGrpSpPr/>
        <p:nvPr/>
      </p:nvGrpSpPr>
      <p:grpSpPr>
        <a:xfrm>
          <a:off x="0" y="0"/>
          <a:ext cx="0" cy="0"/>
          <a:chOff x="0" y="0"/>
          <a:chExt cx="0" cy="0"/>
        </a:xfrm>
      </p:grpSpPr>
      <p:sp>
        <p:nvSpPr>
          <p:cNvPr id="8" name="Rectangle 7">
            <a:extLst>
              <a:ext uri="{FF2B5EF4-FFF2-40B4-BE49-F238E27FC236}">
                <a16:creationId xmlns:a16="http://schemas.microsoft.com/office/drawing/2014/main" id="{C1650FB7-EDB0-1B08-8E21-4361F6800A6D}"/>
              </a:ext>
            </a:extLst>
          </p:cNvPr>
          <p:cNvSpPr/>
          <p:nvPr/>
        </p:nvSpPr>
        <p:spPr>
          <a:xfrm>
            <a:off x="2058323" y="599076"/>
            <a:ext cx="8029167" cy="465826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CADDBD6-4129-798D-A61B-0AFABD26306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 b="-1457"/>
          <a:stretch/>
        </p:blipFill>
        <p:spPr>
          <a:xfrm>
            <a:off x="930000" y="352946"/>
            <a:ext cx="10332000" cy="5414808"/>
          </a:xfrm>
          <a:prstGeom prst="rect">
            <a:avLst/>
          </a:prstGeom>
          <a:effectLst>
            <a:reflection blurRad="6350" stA="5000" endPos="35000" dir="5400000" sy="-100000" algn="bl" rotWithShape="0"/>
          </a:effectLst>
        </p:spPr>
      </p:pic>
      <p:pic>
        <p:nvPicPr>
          <p:cNvPr id="2" name="How Danone stay ahead of consumer trends with social insights">
            <a:hlinkClick r:id="" action="ppaction://media"/>
            <a:extLst>
              <a:ext uri="{FF2B5EF4-FFF2-40B4-BE49-F238E27FC236}">
                <a16:creationId xmlns:a16="http://schemas.microsoft.com/office/drawing/2014/main" id="{7C469E45-B846-0789-FBA5-7F8262F4855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46966" y="690522"/>
            <a:ext cx="8029167" cy="4516408"/>
          </a:xfrm>
          <a:prstGeom prst="rect">
            <a:avLst/>
          </a:prstGeom>
        </p:spPr>
      </p:pic>
      <p:pic>
        <p:nvPicPr>
          <p:cNvPr id="4" name="Google Shape;1311;p30">
            <a:extLst>
              <a:ext uri="{FF2B5EF4-FFF2-40B4-BE49-F238E27FC236}">
                <a16:creationId xmlns:a16="http://schemas.microsoft.com/office/drawing/2014/main" id="{005B7E52-ED61-293B-2612-CF8AF5C9A35A}"/>
              </a:ext>
            </a:extLst>
          </p:cNvPr>
          <p:cNvPicPr preferRelativeResize="0"/>
          <p:nvPr/>
        </p:nvPicPr>
        <p:blipFill rotWithShape="1">
          <a:blip r:embed="rId7">
            <a:alphaModFix/>
          </a:blip>
          <a:srcRect/>
          <a:stretch/>
        </p:blipFill>
        <p:spPr>
          <a:xfrm>
            <a:off x="-30895" y="268571"/>
            <a:ext cx="1888956" cy="821675"/>
          </a:xfrm>
          <a:prstGeom prst="rect">
            <a:avLst/>
          </a:prstGeom>
          <a:noFill/>
          <a:ln>
            <a:noFill/>
          </a:ln>
        </p:spPr>
      </p:pic>
    </p:spTree>
    <p:extLst>
      <p:ext uri="{BB962C8B-B14F-4D97-AF65-F5344CB8AC3E}">
        <p14:creationId xmlns:p14="http://schemas.microsoft.com/office/powerpoint/2010/main" val="72825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cxnSp>
        <p:nvCxnSpPr>
          <p:cNvPr id="1317" name="Google Shape;1317;p31"/>
          <p:cNvCxnSpPr/>
          <p:nvPr/>
        </p:nvCxnSpPr>
        <p:spPr>
          <a:xfrm>
            <a:off x="5992172" y="2256642"/>
            <a:ext cx="0" cy="2575950"/>
          </a:xfrm>
          <a:prstGeom prst="straightConnector1">
            <a:avLst/>
          </a:prstGeom>
          <a:noFill/>
          <a:ln w="9525" cap="flat" cmpd="sng">
            <a:solidFill>
              <a:schemeClr val="lt2"/>
            </a:solidFill>
            <a:prstDash val="solid"/>
            <a:round/>
            <a:headEnd type="none" w="sm" len="sm"/>
            <a:tailEnd type="none" w="sm" len="sm"/>
          </a:ln>
        </p:spPr>
      </p:cxnSp>
      <p:cxnSp>
        <p:nvCxnSpPr>
          <p:cNvPr id="1319" name="Google Shape;1319;p31"/>
          <p:cNvCxnSpPr/>
          <p:nvPr/>
        </p:nvCxnSpPr>
        <p:spPr>
          <a:xfrm>
            <a:off x="9008574" y="2256642"/>
            <a:ext cx="0" cy="2575950"/>
          </a:xfrm>
          <a:prstGeom prst="straightConnector1">
            <a:avLst/>
          </a:prstGeom>
          <a:noFill/>
          <a:ln w="9525" cap="flat" cmpd="sng">
            <a:solidFill>
              <a:schemeClr val="lt2"/>
            </a:solidFill>
            <a:prstDash val="solid"/>
            <a:round/>
            <a:headEnd type="none" w="sm" len="sm"/>
            <a:tailEnd type="none" w="sm" len="sm"/>
          </a:ln>
        </p:spPr>
      </p:cxnSp>
      <p:pic>
        <p:nvPicPr>
          <p:cNvPr id="1320" name="Google Shape;1320;p31"/>
          <p:cNvPicPr preferRelativeResize="0"/>
          <p:nvPr/>
        </p:nvPicPr>
        <p:blipFill rotWithShape="1">
          <a:blip r:embed="rId3">
            <a:alphaModFix/>
          </a:blip>
          <a:srcRect/>
          <a:stretch/>
        </p:blipFill>
        <p:spPr>
          <a:xfrm>
            <a:off x="91367" y="447880"/>
            <a:ext cx="1888956" cy="821675"/>
          </a:xfrm>
          <a:prstGeom prst="rect">
            <a:avLst/>
          </a:prstGeom>
          <a:noFill/>
          <a:ln>
            <a:noFill/>
          </a:ln>
        </p:spPr>
      </p:pic>
      <p:pic>
        <p:nvPicPr>
          <p:cNvPr id="1321" name="Google Shape;1321;p31"/>
          <p:cNvPicPr preferRelativeResize="0"/>
          <p:nvPr/>
        </p:nvPicPr>
        <p:blipFill rotWithShape="1">
          <a:blip r:embed="rId4">
            <a:alphaModFix/>
          </a:blip>
          <a:srcRect l="35015" t="22154" r="33217"/>
          <a:stretch/>
        </p:blipFill>
        <p:spPr>
          <a:xfrm>
            <a:off x="-7655" y="2287882"/>
            <a:ext cx="3060453" cy="4570277"/>
          </a:xfrm>
          <a:prstGeom prst="round1Rect">
            <a:avLst>
              <a:gd name="adj" fmla="val 16667"/>
            </a:avLst>
          </a:prstGeom>
          <a:noFill/>
          <a:ln>
            <a:noFill/>
          </a:ln>
        </p:spPr>
      </p:pic>
      <p:pic>
        <p:nvPicPr>
          <p:cNvPr id="1322" name="Google Shape;1322;p31"/>
          <p:cNvPicPr preferRelativeResize="0"/>
          <p:nvPr/>
        </p:nvPicPr>
        <p:blipFill>
          <a:blip r:embed="rId5">
            <a:alphaModFix/>
          </a:blip>
          <a:stretch>
            <a:fillRect/>
          </a:stretch>
        </p:blipFill>
        <p:spPr>
          <a:xfrm>
            <a:off x="3444088" y="2076313"/>
            <a:ext cx="8412975" cy="3339485"/>
          </a:xfrm>
          <a:prstGeom prst="rect">
            <a:avLst/>
          </a:prstGeom>
          <a:noFill/>
          <a:ln>
            <a:noFill/>
          </a:ln>
        </p:spPr>
      </p:pic>
      <p:sp>
        <p:nvSpPr>
          <p:cNvPr id="1323" name="Google Shape;1323;p31"/>
          <p:cNvSpPr txBox="1"/>
          <p:nvPr/>
        </p:nvSpPr>
        <p:spPr>
          <a:xfrm>
            <a:off x="7185125" y="2180450"/>
            <a:ext cx="930900" cy="3540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latin typeface="+mj-lt"/>
              </a:rPr>
              <a:t>Coleus</a:t>
            </a:r>
          </a:p>
        </p:txBody>
      </p:sp>
      <p:sp>
        <p:nvSpPr>
          <p:cNvPr id="1324" name="Google Shape;1324;p31"/>
          <p:cNvSpPr txBox="1"/>
          <p:nvPr/>
        </p:nvSpPr>
        <p:spPr>
          <a:xfrm>
            <a:off x="3528475" y="2449675"/>
            <a:ext cx="1111200" cy="3849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a:latin typeface="+mj-lt"/>
              </a:rPr>
              <a:t>Ingredients</a:t>
            </a:r>
          </a:p>
        </p:txBody>
      </p:sp>
      <p:sp>
        <p:nvSpPr>
          <p:cNvPr id="1325" name="Google Shape;1325;p31"/>
          <p:cNvSpPr/>
          <p:nvPr/>
        </p:nvSpPr>
        <p:spPr>
          <a:xfrm>
            <a:off x="7237125" y="2462425"/>
            <a:ext cx="879000" cy="18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SG">
              <a:latin typeface="+mj-lt"/>
            </a:endParaRPr>
          </a:p>
        </p:txBody>
      </p:sp>
      <p:sp>
        <p:nvSpPr>
          <p:cNvPr id="1326" name="Google Shape;1326;p31"/>
          <p:cNvSpPr txBox="1"/>
          <p:nvPr/>
        </p:nvSpPr>
        <p:spPr>
          <a:xfrm>
            <a:off x="5880100" y="2180450"/>
            <a:ext cx="1111200" cy="3387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b="1">
                <a:latin typeface="+mj-lt"/>
              </a:rPr>
              <a:t>Ashwagandha</a:t>
            </a:r>
            <a:endParaRPr lang="en-US" sz="800" b="1">
              <a:latin typeface="+mj-lt"/>
            </a:endParaRPr>
          </a:p>
        </p:txBody>
      </p:sp>
      <p:sp>
        <p:nvSpPr>
          <p:cNvPr id="1327" name="Google Shape;1327;p31"/>
          <p:cNvSpPr txBox="1"/>
          <p:nvPr/>
        </p:nvSpPr>
        <p:spPr>
          <a:xfrm>
            <a:off x="4704288" y="2188100"/>
            <a:ext cx="1111200" cy="3387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b="1">
                <a:latin typeface="+mj-lt"/>
              </a:rPr>
              <a:t>Turmeric</a:t>
            </a:r>
            <a:endParaRPr lang="en-US" sz="800" b="1">
              <a:latin typeface="+mj-lt"/>
            </a:endParaRPr>
          </a:p>
        </p:txBody>
      </p:sp>
      <p:sp>
        <p:nvSpPr>
          <p:cNvPr id="1328" name="Google Shape;1328;p31"/>
          <p:cNvSpPr txBox="1"/>
          <p:nvPr/>
        </p:nvSpPr>
        <p:spPr>
          <a:xfrm>
            <a:off x="8307925" y="2188100"/>
            <a:ext cx="1046400" cy="3387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b="1">
                <a:latin typeface="+mj-lt"/>
              </a:rPr>
              <a:t>Lemon Balm</a:t>
            </a:r>
            <a:endParaRPr lang="en-US" sz="800" b="1">
              <a:latin typeface="+mj-lt"/>
            </a:endParaRPr>
          </a:p>
        </p:txBody>
      </p:sp>
      <p:sp>
        <p:nvSpPr>
          <p:cNvPr id="1329" name="Google Shape;1329;p31"/>
          <p:cNvSpPr txBox="1"/>
          <p:nvPr/>
        </p:nvSpPr>
        <p:spPr>
          <a:xfrm>
            <a:off x="9421275" y="2188100"/>
            <a:ext cx="1046400" cy="3387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b="1">
                <a:latin typeface="+mj-lt"/>
              </a:rPr>
              <a:t>Berberine</a:t>
            </a:r>
            <a:endParaRPr lang="en-US" sz="800" b="1">
              <a:latin typeface="+mj-lt"/>
            </a:endParaRPr>
          </a:p>
        </p:txBody>
      </p:sp>
      <p:sp>
        <p:nvSpPr>
          <p:cNvPr id="1330" name="Google Shape;1330;p31"/>
          <p:cNvSpPr txBox="1"/>
          <p:nvPr/>
        </p:nvSpPr>
        <p:spPr>
          <a:xfrm>
            <a:off x="10585275" y="2188100"/>
            <a:ext cx="1046400" cy="3387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b="1">
                <a:latin typeface="+mj-lt"/>
              </a:rPr>
              <a:t>Guggul</a:t>
            </a:r>
            <a:endParaRPr lang="en-US" sz="800" b="1">
              <a:latin typeface="+mj-lt"/>
            </a:endParaRPr>
          </a:p>
        </p:txBody>
      </p:sp>
      <p:pic>
        <p:nvPicPr>
          <p:cNvPr id="1331" name="Google Shape;1331;p31"/>
          <p:cNvPicPr preferRelativeResize="0"/>
          <p:nvPr/>
        </p:nvPicPr>
        <p:blipFill>
          <a:blip r:embed="rId6">
            <a:alphaModFix/>
          </a:blip>
          <a:stretch>
            <a:fillRect/>
          </a:stretch>
        </p:blipFill>
        <p:spPr>
          <a:xfrm>
            <a:off x="5779425" y="1269555"/>
            <a:ext cx="3524250" cy="4953000"/>
          </a:xfrm>
          <a:prstGeom prst="rect">
            <a:avLst/>
          </a:prstGeom>
          <a:noFill/>
          <a:ln>
            <a:noFill/>
          </a:ln>
        </p:spPr>
      </p:pic>
      <p:sp>
        <p:nvSpPr>
          <p:cNvPr id="2" name="Google Shape;1747;p202">
            <a:extLst>
              <a:ext uri="{FF2B5EF4-FFF2-40B4-BE49-F238E27FC236}">
                <a16:creationId xmlns:a16="http://schemas.microsoft.com/office/drawing/2014/main" id="{EDA88FA9-93A7-B8FE-1FFF-CA485BD523F0}"/>
              </a:ext>
            </a:extLst>
          </p:cNvPr>
          <p:cNvSpPr txBox="1">
            <a:spLocks/>
          </p:cNvSpPr>
          <p:nvPr/>
        </p:nvSpPr>
        <p:spPr>
          <a:xfrm>
            <a:off x="0" y="479668"/>
            <a:ext cx="12192000" cy="648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6900"/>
              <a:buFont typeface="Arial"/>
              <a:buNone/>
              <a:defRPr sz="69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9pPr>
          </a:lstStyle>
          <a:p>
            <a:r>
              <a:rPr lang="en-US" sz="2500" dirty="0">
                <a:solidFill>
                  <a:schemeClr val="dk1"/>
                </a:solidFill>
                <a:latin typeface="+mj-lt"/>
                <a:sym typeface="Nunito Sans"/>
              </a:rPr>
              <a:t>SO HOW DID THEY EXECUTE?</a:t>
            </a:r>
            <a:endParaRPr lang="en-US" sz="25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
                                        </p:tgtEl>
                                        <p:attrNameLst>
                                          <p:attrName>style.visibility</p:attrName>
                                        </p:attrNameLst>
                                      </p:cBhvr>
                                      <p:to>
                                        <p:strVal val="visible"/>
                                      </p:to>
                                    </p:set>
                                    <p:animEffect transition="in" filter="fade">
                                      <p:cBhvr>
                                        <p:cTn id="7" dur="1000"/>
                                        <p:tgtEl>
                                          <p:spTgt spid="1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8AFA50F2-0F95-EE73-92C4-C708F8DDC841}"/>
              </a:ext>
            </a:extLst>
          </p:cNvPr>
          <p:cNvSpPr/>
          <p:nvPr/>
        </p:nvSpPr>
        <p:spPr>
          <a:xfrm flipH="1">
            <a:off x="0" y="-9289"/>
            <a:ext cx="5677427" cy="6223630"/>
          </a:xfrm>
          <a:custGeom>
            <a:avLst/>
            <a:gdLst>
              <a:gd name="connsiteX0" fmla="*/ 0 w 6096000"/>
              <a:gd name="connsiteY0" fmla="*/ 0 h 6189133"/>
              <a:gd name="connsiteX1" fmla="*/ 6096000 w 6096000"/>
              <a:gd name="connsiteY1" fmla="*/ 0 h 6189133"/>
              <a:gd name="connsiteX2" fmla="*/ 6096000 w 6096000"/>
              <a:gd name="connsiteY2" fmla="*/ 6189133 h 6189133"/>
              <a:gd name="connsiteX3" fmla="*/ 0 w 6096000"/>
              <a:gd name="connsiteY3" fmla="*/ 6189133 h 6189133"/>
              <a:gd name="connsiteX4" fmla="*/ 0 w 6096000"/>
              <a:gd name="connsiteY4" fmla="*/ 0 h 6189133"/>
              <a:gd name="connsiteX0" fmla="*/ 110067 w 6206067"/>
              <a:gd name="connsiteY0" fmla="*/ 0 h 6189133"/>
              <a:gd name="connsiteX1" fmla="*/ 6206067 w 6206067"/>
              <a:gd name="connsiteY1" fmla="*/ 0 h 6189133"/>
              <a:gd name="connsiteX2" fmla="*/ 6206067 w 6206067"/>
              <a:gd name="connsiteY2" fmla="*/ 6189133 h 6189133"/>
              <a:gd name="connsiteX3" fmla="*/ 0 w 6206067"/>
              <a:gd name="connsiteY3" fmla="*/ 6189133 h 6189133"/>
              <a:gd name="connsiteX4" fmla="*/ 110067 w 6206067"/>
              <a:gd name="connsiteY4" fmla="*/ 0 h 6189133"/>
              <a:gd name="connsiteX0" fmla="*/ 110067 w 6206067"/>
              <a:gd name="connsiteY0" fmla="*/ 0 h 6189133"/>
              <a:gd name="connsiteX1" fmla="*/ 6206067 w 6206067"/>
              <a:gd name="connsiteY1" fmla="*/ 0 h 6189133"/>
              <a:gd name="connsiteX2" fmla="*/ 6206067 w 6206067"/>
              <a:gd name="connsiteY2" fmla="*/ 6189133 h 6189133"/>
              <a:gd name="connsiteX3" fmla="*/ 0 w 6206067"/>
              <a:gd name="connsiteY3" fmla="*/ 6189133 h 6189133"/>
              <a:gd name="connsiteX4" fmla="*/ 110067 w 6206067"/>
              <a:gd name="connsiteY4" fmla="*/ 0 h 6189133"/>
              <a:gd name="connsiteX0" fmla="*/ 110067 w 6206067"/>
              <a:gd name="connsiteY0" fmla="*/ 0 h 6189133"/>
              <a:gd name="connsiteX1" fmla="*/ 6206067 w 6206067"/>
              <a:gd name="connsiteY1" fmla="*/ 0 h 6189133"/>
              <a:gd name="connsiteX2" fmla="*/ 6206067 w 6206067"/>
              <a:gd name="connsiteY2" fmla="*/ 6189133 h 6189133"/>
              <a:gd name="connsiteX3" fmla="*/ 0 w 6206067"/>
              <a:gd name="connsiteY3" fmla="*/ 6189133 h 6189133"/>
              <a:gd name="connsiteX4" fmla="*/ 110067 w 6206067"/>
              <a:gd name="connsiteY4" fmla="*/ 0 h 6189133"/>
              <a:gd name="connsiteX0" fmla="*/ 110067 w 6206067"/>
              <a:gd name="connsiteY0" fmla="*/ 0 h 6189133"/>
              <a:gd name="connsiteX1" fmla="*/ 6206067 w 6206067"/>
              <a:gd name="connsiteY1" fmla="*/ 0 h 6189133"/>
              <a:gd name="connsiteX2" fmla="*/ 6206067 w 6206067"/>
              <a:gd name="connsiteY2" fmla="*/ 6189133 h 6189133"/>
              <a:gd name="connsiteX3" fmla="*/ 0 w 6206067"/>
              <a:gd name="connsiteY3" fmla="*/ 6189133 h 6189133"/>
              <a:gd name="connsiteX4" fmla="*/ 110067 w 6206067"/>
              <a:gd name="connsiteY4" fmla="*/ 0 h 6189133"/>
              <a:gd name="connsiteX0" fmla="*/ 110067 w 6206067"/>
              <a:gd name="connsiteY0" fmla="*/ 0 h 6189133"/>
              <a:gd name="connsiteX1" fmla="*/ 6206067 w 6206067"/>
              <a:gd name="connsiteY1" fmla="*/ 0 h 6189133"/>
              <a:gd name="connsiteX2" fmla="*/ 6206067 w 6206067"/>
              <a:gd name="connsiteY2" fmla="*/ 6189133 h 6189133"/>
              <a:gd name="connsiteX3" fmla="*/ 0 w 6206067"/>
              <a:gd name="connsiteY3" fmla="*/ 6189133 h 6189133"/>
              <a:gd name="connsiteX4" fmla="*/ 110067 w 6206067"/>
              <a:gd name="connsiteY4" fmla="*/ 0 h 6189133"/>
              <a:gd name="connsiteX0" fmla="*/ 186267 w 6282267"/>
              <a:gd name="connsiteY0" fmla="*/ 0 h 6189133"/>
              <a:gd name="connsiteX1" fmla="*/ 6282267 w 6282267"/>
              <a:gd name="connsiteY1" fmla="*/ 0 h 6189133"/>
              <a:gd name="connsiteX2" fmla="*/ 6282267 w 6282267"/>
              <a:gd name="connsiteY2" fmla="*/ 6189133 h 6189133"/>
              <a:gd name="connsiteX3" fmla="*/ 0 w 6282267"/>
              <a:gd name="connsiteY3" fmla="*/ 6163733 h 6189133"/>
              <a:gd name="connsiteX4" fmla="*/ 186267 w 6282267"/>
              <a:gd name="connsiteY4" fmla="*/ 0 h 6189133"/>
              <a:gd name="connsiteX0" fmla="*/ 186267 w 6282267"/>
              <a:gd name="connsiteY0" fmla="*/ 0 h 6236555"/>
              <a:gd name="connsiteX1" fmla="*/ 6282267 w 6282267"/>
              <a:gd name="connsiteY1" fmla="*/ 0 h 6236555"/>
              <a:gd name="connsiteX2" fmla="*/ 6282267 w 6282267"/>
              <a:gd name="connsiteY2" fmla="*/ 6189133 h 6236555"/>
              <a:gd name="connsiteX3" fmla="*/ 0 w 6282267"/>
              <a:gd name="connsiteY3" fmla="*/ 6163733 h 6236555"/>
              <a:gd name="connsiteX4" fmla="*/ 186267 w 6282267"/>
              <a:gd name="connsiteY4" fmla="*/ 0 h 6236555"/>
              <a:gd name="connsiteX0" fmla="*/ 186267 w 6282267"/>
              <a:gd name="connsiteY0" fmla="*/ 0 h 6236555"/>
              <a:gd name="connsiteX1" fmla="*/ 6282267 w 6282267"/>
              <a:gd name="connsiteY1" fmla="*/ 0 h 6236555"/>
              <a:gd name="connsiteX2" fmla="*/ 6282267 w 6282267"/>
              <a:gd name="connsiteY2" fmla="*/ 6189133 h 6236555"/>
              <a:gd name="connsiteX3" fmla="*/ 0 w 6282267"/>
              <a:gd name="connsiteY3" fmla="*/ 6163733 h 6236555"/>
              <a:gd name="connsiteX4" fmla="*/ 186267 w 6282267"/>
              <a:gd name="connsiteY4" fmla="*/ 0 h 6236555"/>
              <a:gd name="connsiteX0" fmla="*/ 143934 w 6282267"/>
              <a:gd name="connsiteY0" fmla="*/ 0 h 6245022"/>
              <a:gd name="connsiteX1" fmla="*/ 6282267 w 6282267"/>
              <a:gd name="connsiteY1" fmla="*/ 8467 h 6245022"/>
              <a:gd name="connsiteX2" fmla="*/ 6282267 w 6282267"/>
              <a:gd name="connsiteY2" fmla="*/ 6197600 h 6245022"/>
              <a:gd name="connsiteX3" fmla="*/ 0 w 6282267"/>
              <a:gd name="connsiteY3" fmla="*/ 6172200 h 6245022"/>
              <a:gd name="connsiteX4" fmla="*/ 143934 w 6282267"/>
              <a:gd name="connsiteY4" fmla="*/ 0 h 6245022"/>
              <a:gd name="connsiteX0" fmla="*/ 143934 w 6282267"/>
              <a:gd name="connsiteY0" fmla="*/ 0 h 6245022"/>
              <a:gd name="connsiteX1" fmla="*/ 6282267 w 6282267"/>
              <a:gd name="connsiteY1" fmla="*/ 8467 h 6245022"/>
              <a:gd name="connsiteX2" fmla="*/ 6282267 w 6282267"/>
              <a:gd name="connsiteY2" fmla="*/ 6197600 h 6245022"/>
              <a:gd name="connsiteX3" fmla="*/ 0 w 6282267"/>
              <a:gd name="connsiteY3" fmla="*/ 6172200 h 6245022"/>
              <a:gd name="connsiteX4" fmla="*/ 143934 w 6282267"/>
              <a:gd name="connsiteY4" fmla="*/ 0 h 6245022"/>
              <a:gd name="connsiteX0" fmla="*/ 143934 w 6282267"/>
              <a:gd name="connsiteY0" fmla="*/ 0 h 6245022"/>
              <a:gd name="connsiteX1" fmla="*/ 6282267 w 6282267"/>
              <a:gd name="connsiteY1" fmla="*/ 8467 h 6245022"/>
              <a:gd name="connsiteX2" fmla="*/ 6282267 w 6282267"/>
              <a:gd name="connsiteY2" fmla="*/ 6197600 h 6245022"/>
              <a:gd name="connsiteX3" fmla="*/ 0 w 6282267"/>
              <a:gd name="connsiteY3" fmla="*/ 6172200 h 6245022"/>
              <a:gd name="connsiteX4" fmla="*/ 143934 w 6282267"/>
              <a:gd name="connsiteY4" fmla="*/ 0 h 6245022"/>
              <a:gd name="connsiteX0" fmla="*/ 491213 w 6629546"/>
              <a:gd name="connsiteY0" fmla="*/ 0 h 6245022"/>
              <a:gd name="connsiteX1" fmla="*/ 6629546 w 6629546"/>
              <a:gd name="connsiteY1" fmla="*/ 8467 h 6245022"/>
              <a:gd name="connsiteX2" fmla="*/ 6629546 w 6629546"/>
              <a:gd name="connsiteY2" fmla="*/ 6197600 h 6245022"/>
              <a:gd name="connsiteX3" fmla="*/ 347279 w 6629546"/>
              <a:gd name="connsiteY3" fmla="*/ 6172200 h 6245022"/>
              <a:gd name="connsiteX4" fmla="*/ 796014 w 6629546"/>
              <a:gd name="connsiteY4" fmla="*/ 3902972 h 6245022"/>
              <a:gd name="connsiteX5" fmla="*/ 491213 w 6629546"/>
              <a:gd name="connsiteY5" fmla="*/ 0 h 6245022"/>
              <a:gd name="connsiteX0" fmla="*/ 491213 w 6629546"/>
              <a:gd name="connsiteY0" fmla="*/ 0 h 6245022"/>
              <a:gd name="connsiteX1" fmla="*/ 6629546 w 6629546"/>
              <a:gd name="connsiteY1" fmla="*/ 8467 h 6245022"/>
              <a:gd name="connsiteX2" fmla="*/ 6629546 w 6629546"/>
              <a:gd name="connsiteY2" fmla="*/ 6197600 h 6245022"/>
              <a:gd name="connsiteX3" fmla="*/ 347279 w 6629546"/>
              <a:gd name="connsiteY3" fmla="*/ 6172200 h 6245022"/>
              <a:gd name="connsiteX4" fmla="*/ 796014 w 6629546"/>
              <a:gd name="connsiteY4" fmla="*/ 3902972 h 6245022"/>
              <a:gd name="connsiteX5" fmla="*/ 491213 w 6629546"/>
              <a:gd name="connsiteY5" fmla="*/ 0 h 6245022"/>
              <a:gd name="connsiteX0" fmla="*/ 491213 w 6629546"/>
              <a:gd name="connsiteY0" fmla="*/ 0 h 6245022"/>
              <a:gd name="connsiteX1" fmla="*/ 6629546 w 6629546"/>
              <a:gd name="connsiteY1" fmla="*/ 8467 h 6245022"/>
              <a:gd name="connsiteX2" fmla="*/ 6629546 w 6629546"/>
              <a:gd name="connsiteY2" fmla="*/ 6197600 h 6245022"/>
              <a:gd name="connsiteX3" fmla="*/ 347279 w 6629546"/>
              <a:gd name="connsiteY3" fmla="*/ 6172200 h 6245022"/>
              <a:gd name="connsiteX4" fmla="*/ 796014 w 6629546"/>
              <a:gd name="connsiteY4" fmla="*/ 3902972 h 6245022"/>
              <a:gd name="connsiteX5" fmla="*/ 491213 w 6629546"/>
              <a:gd name="connsiteY5" fmla="*/ 0 h 6245022"/>
              <a:gd name="connsiteX0" fmla="*/ 477744 w 6616077"/>
              <a:gd name="connsiteY0" fmla="*/ 0 h 6245022"/>
              <a:gd name="connsiteX1" fmla="*/ 6616077 w 6616077"/>
              <a:gd name="connsiteY1" fmla="*/ 8467 h 6245022"/>
              <a:gd name="connsiteX2" fmla="*/ 6616077 w 6616077"/>
              <a:gd name="connsiteY2" fmla="*/ 6197600 h 6245022"/>
              <a:gd name="connsiteX3" fmla="*/ 333810 w 6616077"/>
              <a:gd name="connsiteY3" fmla="*/ 6172200 h 6245022"/>
              <a:gd name="connsiteX4" fmla="*/ 867211 w 6616077"/>
              <a:gd name="connsiteY4" fmla="*/ 3606639 h 6245022"/>
              <a:gd name="connsiteX5" fmla="*/ 477744 w 6616077"/>
              <a:gd name="connsiteY5" fmla="*/ 0 h 6245022"/>
              <a:gd name="connsiteX0" fmla="*/ 536518 w 6674851"/>
              <a:gd name="connsiteY0" fmla="*/ 0 h 6245022"/>
              <a:gd name="connsiteX1" fmla="*/ 6674851 w 6674851"/>
              <a:gd name="connsiteY1" fmla="*/ 8467 h 6245022"/>
              <a:gd name="connsiteX2" fmla="*/ 6674851 w 6674851"/>
              <a:gd name="connsiteY2" fmla="*/ 6197600 h 6245022"/>
              <a:gd name="connsiteX3" fmla="*/ 392584 w 6674851"/>
              <a:gd name="connsiteY3" fmla="*/ 6172200 h 6245022"/>
              <a:gd name="connsiteX4" fmla="*/ 925985 w 6674851"/>
              <a:gd name="connsiteY4" fmla="*/ 3606639 h 6245022"/>
              <a:gd name="connsiteX5" fmla="*/ 536518 w 6674851"/>
              <a:gd name="connsiteY5" fmla="*/ 0 h 6245022"/>
              <a:gd name="connsiteX0" fmla="*/ 536518 w 6674851"/>
              <a:gd name="connsiteY0" fmla="*/ 0 h 6245022"/>
              <a:gd name="connsiteX1" fmla="*/ 6674851 w 6674851"/>
              <a:gd name="connsiteY1" fmla="*/ 8467 h 6245022"/>
              <a:gd name="connsiteX2" fmla="*/ 6674851 w 6674851"/>
              <a:gd name="connsiteY2" fmla="*/ 6197600 h 6245022"/>
              <a:gd name="connsiteX3" fmla="*/ 392584 w 6674851"/>
              <a:gd name="connsiteY3" fmla="*/ 6172200 h 6245022"/>
              <a:gd name="connsiteX4" fmla="*/ 925985 w 6674851"/>
              <a:gd name="connsiteY4" fmla="*/ 3606639 h 6245022"/>
              <a:gd name="connsiteX5" fmla="*/ 536518 w 6674851"/>
              <a:gd name="connsiteY5" fmla="*/ 0 h 6245022"/>
              <a:gd name="connsiteX0" fmla="*/ 146255 w 6284588"/>
              <a:gd name="connsiteY0" fmla="*/ 0 h 6245022"/>
              <a:gd name="connsiteX1" fmla="*/ 6284588 w 6284588"/>
              <a:gd name="connsiteY1" fmla="*/ 8467 h 6245022"/>
              <a:gd name="connsiteX2" fmla="*/ 6284588 w 6284588"/>
              <a:gd name="connsiteY2" fmla="*/ 6197600 h 6245022"/>
              <a:gd name="connsiteX3" fmla="*/ 2321 w 6284588"/>
              <a:gd name="connsiteY3" fmla="*/ 6172200 h 6245022"/>
              <a:gd name="connsiteX4" fmla="*/ 535722 w 6284588"/>
              <a:gd name="connsiteY4" fmla="*/ 3606639 h 6245022"/>
              <a:gd name="connsiteX5" fmla="*/ 146255 w 6284588"/>
              <a:gd name="connsiteY5" fmla="*/ 0 h 6245022"/>
              <a:gd name="connsiteX0" fmla="*/ 144664 w 6282997"/>
              <a:gd name="connsiteY0" fmla="*/ 0 h 6245022"/>
              <a:gd name="connsiteX1" fmla="*/ 6282997 w 6282997"/>
              <a:gd name="connsiteY1" fmla="*/ 8467 h 6245022"/>
              <a:gd name="connsiteX2" fmla="*/ 6282997 w 6282997"/>
              <a:gd name="connsiteY2" fmla="*/ 6197600 h 6245022"/>
              <a:gd name="connsiteX3" fmla="*/ 730 w 6282997"/>
              <a:gd name="connsiteY3" fmla="*/ 6172200 h 6245022"/>
              <a:gd name="connsiteX4" fmla="*/ 534131 w 6282997"/>
              <a:gd name="connsiteY4" fmla="*/ 3606639 h 6245022"/>
              <a:gd name="connsiteX5" fmla="*/ 144664 w 6282997"/>
              <a:gd name="connsiteY5" fmla="*/ 0 h 6245022"/>
              <a:gd name="connsiteX0" fmla="*/ 144830 w 6283163"/>
              <a:gd name="connsiteY0" fmla="*/ 0 h 6245022"/>
              <a:gd name="connsiteX1" fmla="*/ 6283163 w 6283163"/>
              <a:gd name="connsiteY1" fmla="*/ 8467 h 6245022"/>
              <a:gd name="connsiteX2" fmla="*/ 6283163 w 6283163"/>
              <a:gd name="connsiteY2" fmla="*/ 6197600 h 6245022"/>
              <a:gd name="connsiteX3" fmla="*/ 896 w 6283163"/>
              <a:gd name="connsiteY3" fmla="*/ 6172200 h 6245022"/>
              <a:gd name="connsiteX4" fmla="*/ 424230 w 6283163"/>
              <a:gd name="connsiteY4" fmla="*/ 3572772 h 6245022"/>
              <a:gd name="connsiteX5" fmla="*/ 144830 w 6283163"/>
              <a:gd name="connsiteY5" fmla="*/ 0 h 6245022"/>
              <a:gd name="connsiteX0" fmla="*/ 144830 w 6283163"/>
              <a:gd name="connsiteY0" fmla="*/ 0 h 6245022"/>
              <a:gd name="connsiteX1" fmla="*/ 6283163 w 6283163"/>
              <a:gd name="connsiteY1" fmla="*/ 8467 h 6245022"/>
              <a:gd name="connsiteX2" fmla="*/ 6283163 w 6283163"/>
              <a:gd name="connsiteY2" fmla="*/ 6197600 h 6245022"/>
              <a:gd name="connsiteX3" fmla="*/ 896 w 6283163"/>
              <a:gd name="connsiteY3" fmla="*/ 6172200 h 6245022"/>
              <a:gd name="connsiteX4" fmla="*/ 424230 w 6283163"/>
              <a:gd name="connsiteY4" fmla="*/ 3572772 h 6245022"/>
              <a:gd name="connsiteX5" fmla="*/ 144830 w 6283163"/>
              <a:gd name="connsiteY5" fmla="*/ 0 h 6245022"/>
              <a:gd name="connsiteX0" fmla="*/ 85564 w 6283163"/>
              <a:gd name="connsiteY0" fmla="*/ 0 h 6236555"/>
              <a:gd name="connsiteX1" fmla="*/ 6283163 w 6283163"/>
              <a:gd name="connsiteY1" fmla="*/ 0 h 6236555"/>
              <a:gd name="connsiteX2" fmla="*/ 6283163 w 6283163"/>
              <a:gd name="connsiteY2" fmla="*/ 6189133 h 6236555"/>
              <a:gd name="connsiteX3" fmla="*/ 896 w 6283163"/>
              <a:gd name="connsiteY3" fmla="*/ 6163733 h 6236555"/>
              <a:gd name="connsiteX4" fmla="*/ 424230 w 6283163"/>
              <a:gd name="connsiteY4" fmla="*/ 3564305 h 6236555"/>
              <a:gd name="connsiteX5" fmla="*/ 85564 w 6283163"/>
              <a:gd name="connsiteY5" fmla="*/ 0 h 6236555"/>
              <a:gd name="connsiteX0" fmla="*/ 85650 w 6283249"/>
              <a:gd name="connsiteY0" fmla="*/ 0 h 6236555"/>
              <a:gd name="connsiteX1" fmla="*/ 6283249 w 6283249"/>
              <a:gd name="connsiteY1" fmla="*/ 0 h 6236555"/>
              <a:gd name="connsiteX2" fmla="*/ 6283249 w 6283249"/>
              <a:gd name="connsiteY2" fmla="*/ 6189133 h 6236555"/>
              <a:gd name="connsiteX3" fmla="*/ 982 w 6283249"/>
              <a:gd name="connsiteY3" fmla="*/ 6163733 h 6236555"/>
              <a:gd name="connsiteX4" fmla="*/ 381983 w 6283249"/>
              <a:gd name="connsiteY4" fmla="*/ 3572772 h 6236555"/>
              <a:gd name="connsiteX5" fmla="*/ 85650 w 6283249"/>
              <a:gd name="connsiteY5" fmla="*/ 0 h 6236555"/>
              <a:gd name="connsiteX0" fmla="*/ 85650 w 6283249"/>
              <a:gd name="connsiteY0" fmla="*/ 0 h 6236555"/>
              <a:gd name="connsiteX1" fmla="*/ 6283249 w 6283249"/>
              <a:gd name="connsiteY1" fmla="*/ 0 h 6236555"/>
              <a:gd name="connsiteX2" fmla="*/ 6283249 w 6283249"/>
              <a:gd name="connsiteY2" fmla="*/ 6189133 h 6236555"/>
              <a:gd name="connsiteX3" fmla="*/ 982 w 6283249"/>
              <a:gd name="connsiteY3" fmla="*/ 6163733 h 6236555"/>
              <a:gd name="connsiteX4" fmla="*/ 381983 w 6283249"/>
              <a:gd name="connsiteY4" fmla="*/ 3572772 h 6236555"/>
              <a:gd name="connsiteX5" fmla="*/ 85650 w 6283249"/>
              <a:gd name="connsiteY5" fmla="*/ 0 h 6236555"/>
              <a:gd name="connsiteX0" fmla="*/ 93877 w 6291476"/>
              <a:gd name="connsiteY0" fmla="*/ 0 h 6189133"/>
              <a:gd name="connsiteX1" fmla="*/ 6291476 w 6291476"/>
              <a:gd name="connsiteY1" fmla="*/ 0 h 6189133"/>
              <a:gd name="connsiteX2" fmla="*/ 6291476 w 6291476"/>
              <a:gd name="connsiteY2" fmla="*/ 6189133 h 6189133"/>
              <a:gd name="connsiteX3" fmla="*/ 964 w 6291476"/>
              <a:gd name="connsiteY3" fmla="*/ 6121572 h 6189133"/>
              <a:gd name="connsiteX4" fmla="*/ 390210 w 6291476"/>
              <a:gd name="connsiteY4" fmla="*/ 3572772 h 6189133"/>
              <a:gd name="connsiteX5" fmla="*/ 93877 w 6291476"/>
              <a:gd name="connsiteY5" fmla="*/ 0 h 6189133"/>
              <a:gd name="connsiteX0" fmla="*/ 92913 w 6290512"/>
              <a:gd name="connsiteY0" fmla="*/ 0 h 6189133"/>
              <a:gd name="connsiteX1" fmla="*/ 6290512 w 6290512"/>
              <a:gd name="connsiteY1" fmla="*/ 0 h 6189133"/>
              <a:gd name="connsiteX2" fmla="*/ 6290512 w 6290512"/>
              <a:gd name="connsiteY2" fmla="*/ 6189133 h 6189133"/>
              <a:gd name="connsiteX3" fmla="*/ 0 w 6290512"/>
              <a:gd name="connsiteY3" fmla="*/ 6121572 h 6189133"/>
              <a:gd name="connsiteX4" fmla="*/ 389246 w 6290512"/>
              <a:gd name="connsiteY4" fmla="*/ 3572772 h 6189133"/>
              <a:gd name="connsiteX5" fmla="*/ 92913 w 6290512"/>
              <a:gd name="connsiteY5" fmla="*/ 0 h 6189133"/>
              <a:gd name="connsiteX0" fmla="*/ 92913 w 6290512"/>
              <a:gd name="connsiteY0" fmla="*/ 0 h 6189133"/>
              <a:gd name="connsiteX1" fmla="*/ 6290512 w 6290512"/>
              <a:gd name="connsiteY1" fmla="*/ 0 h 6189133"/>
              <a:gd name="connsiteX2" fmla="*/ 6290512 w 6290512"/>
              <a:gd name="connsiteY2" fmla="*/ 6189133 h 6189133"/>
              <a:gd name="connsiteX3" fmla="*/ 0 w 6290512"/>
              <a:gd name="connsiteY3" fmla="*/ 6121572 h 6189133"/>
              <a:gd name="connsiteX4" fmla="*/ 389246 w 6290512"/>
              <a:gd name="connsiteY4" fmla="*/ 3572772 h 6189133"/>
              <a:gd name="connsiteX5" fmla="*/ 92913 w 6290512"/>
              <a:gd name="connsiteY5" fmla="*/ 0 h 6189133"/>
              <a:gd name="connsiteX0" fmla="*/ 92913 w 6290512"/>
              <a:gd name="connsiteY0" fmla="*/ 0 h 6189133"/>
              <a:gd name="connsiteX1" fmla="*/ 6290512 w 6290512"/>
              <a:gd name="connsiteY1" fmla="*/ 0 h 6189133"/>
              <a:gd name="connsiteX2" fmla="*/ 6290512 w 6290512"/>
              <a:gd name="connsiteY2" fmla="*/ 6189133 h 6189133"/>
              <a:gd name="connsiteX3" fmla="*/ 0 w 6290512"/>
              <a:gd name="connsiteY3" fmla="*/ 6121572 h 6189133"/>
              <a:gd name="connsiteX4" fmla="*/ 389246 w 6290512"/>
              <a:gd name="connsiteY4" fmla="*/ 3572772 h 6189133"/>
              <a:gd name="connsiteX5" fmla="*/ 92913 w 6290512"/>
              <a:gd name="connsiteY5" fmla="*/ 0 h 6189133"/>
              <a:gd name="connsiteX0" fmla="*/ 92913 w 6290512"/>
              <a:gd name="connsiteY0" fmla="*/ 0 h 6189133"/>
              <a:gd name="connsiteX1" fmla="*/ 6290512 w 6290512"/>
              <a:gd name="connsiteY1" fmla="*/ 0 h 6189133"/>
              <a:gd name="connsiteX2" fmla="*/ 6290512 w 6290512"/>
              <a:gd name="connsiteY2" fmla="*/ 6189133 h 6189133"/>
              <a:gd name="connsiteX3" fmla="*/ 0 w 6290512"/>
              <a:gd name="connsiteY3" fmla="*/ 6121572 h 6189133"/>
              <a:gd name="connsiteX4" fmla="*/ 389246 w 6290512"/>
              <a:gd name="connsiteY4" fmla="*/ 3572772 h 6189133"/>
              <a:gd name="connsiteX5" fmla="*/ 92913 w 6290512"/>
              <a:gd name="connsiteY5" fmla="*/ 0 h 6189133"/>
              <a:gd name="connsiteX0" fmla="*/ 92913 w 6290512"/>
              <a:gd name="connsiteY0" fmla="*/ 0 h 6206191"/>
              <a:gd name="connsiteX1" fmla="*/ 6290512 w 6290512"/>
              <a:gd name="connsiteY1" fmla="*/ 0 h 6206191"/>
              <a:gd name="connsiteX2" fmla="*/ 6290512 w 6290512"/>
              <a:gd name="connsiteY2" fmla="*/ 6189133 h 6206191"/>
              <a:gd name="connsiteX3" fmla="*/ 2868533 w 6290512"/>
              <a:gd name="connsiteY3" fmla="*/ 6206191 h 6206191"/>
              <a:gd name="connsiteX4" fmla="*/ 0 w 6290512"/>
              <a:gd name="connsiteY4" fmla="*/ 6121572 h 6206191"/>
              <a:gd name="connsiteX5" fmla="*/ 389246 w 6290512"/>
              <a:gd name="connsiteY5" fmla="*/ 3572772 h 6206191"/>
              <a:gd name="connsiteX6" fmla="*/ 92913 w 6290512"/>
              <a:gd name="connsiteY6" fmla="*/ 0 h 6206191"/>
              <a:gd name="connsiteX0" fmla="*/ 92913 w 6290512"/>
              <a:gd name="connsiteY0" fmla="*/ 0 h 6189133"/>
              <a:gd name="connsiteX1" fmla="*/ 6290512 w 6290512"/>
              <a:gd name="connsiteY1" fmla="*/ 0 h 6189133"/>
              <a:gd name="connsiteX2" fmla="*/ 6290512 w 6290512"/>
              <a:gd name="connsiteY2" fmla="*/ 6189133 h 6189133"/>
              <a:gd name="connsiteX3" fmla="*/ 2885025 w 6290512"/>
              <a:gd name="connsiteY3" fmla="*/ 6164030 h 6189133"/>
              <a:gd name="connsiteX4" fmla="*/ 0 w 6290512"/>
              <a:gd name="connsiteY4" fmla="*/ 6121572 h 6189133"/>
              <a:gd name="connsiteX5" fmla="*/ 389246 w 6290512"/>
              <a:gd name="connsiteY5" fmla="*/ 3572772 h 6189133"/>
              <a:gd name="connsiteX6" fmla="*/ 92913 w 6290512"/>
              <a:gd name="connsiteY6" fmla="*/ 0 h 6189133"/>
              <a:gd name="connsiteX0" fmla="*/ 92913 w 6290512"/>
              <a:gd name="connsiteY0" fmla="*/ 0 h 6189327"/>
              <a:gd name="connsiteX1" fmla="*/ 6290512 w 6290512"/>
              <a:gd name="connsiteY1" fmla="*/ 0 h 6189327"/>
              <a:gd name="connsiteX2" fmla="*/ 6290512 w 6290512"/>
              <a:gd name="connsiteY2" fmla="*/ 6189133 h 6189327"/>
              <a:gd name="connsiteX3" fmla="*/ 2885025 w 6290512"/>
              <a:gd name="connsiteY3" fmla="*/ 6189327 h 6189327"/>
              <a:gd name="connsiteX4" fmla="*/ 0 w 6290512"/>
              <a:gd name="connsiteY4" fmla="*/ 6121572 h 6189327"/>
              <a:gd name="connsiteX5" fmla="*/ 389246 w 6290512"/>
              <a:gd name="connsiteY5" fmla="*/ 3572772 h 6189327"/>
              <a:gd name="connsiteX6" fmla="*/ 92913 w 6290512"/>
              <a:gd name="connsiteY6" fmla="*/ 0 h 6189327"/>
              <a:gd name="connsiteX0" fmla="*/ -1 w 6197598"/>
              <a:gd name="connsiteY0" fmla="*/ 0 h 6189327"/>
              <a:gd name="connsiteX1" fmla="*/ 6197598 w 6197598"/>
              <a:gd name="connsiteY1" fmla="*/ 0 h 6189327"/>
              <a:gd name="connsiteX2" fmla="*/ 6197598 w 6197598"/>
              <a:gd name="connsiteY2" fmla="*/ 6189133 h 6189327"/>
              <a:gd name="connsiteX3" fmla="*/ 2792111 w 6197598"/>
              <a:gd name="connsiteY3" fmla="*/ 6189327 h 6189327"/>
              <a:gd name="connsiteX4" fmla="*/ 828695 w 6197598"/>
              <a:gd name="connsiteY4" fmla="*/ 6146869 h 6189327"/>
              <a:gd name="connsiteX5" fmla="*/ 296332 w 6197598"/>
              <a:gd name="connsiteY5" fmla="*/ 3572772 h 6189327"/>
              <a:gd name="connsiteX6" fmla="*/ -1 w 6197598"/>
              <a:gd name="connsiteY6" fmla="*/ 0 h 6189327"/>
              <a:gd name="connsiteX0" fmla="*/ 0 w 6197599"/>
              <a:gd name="connsiteY0" fmla="*/ 0 h 6189327"/>
              <a:gd name="connsiteX1" fmla="*/ 6197599 w 6197599"/>
              <a:gd name="connsiteY1" fmla="*/ 0 h 6189327"/>
              <a:gd name="connsiteX2" fmla="*/ 6197599 w 6197599"/>
              <a:gd name="connsiteY2" fmla="*/ 6189133 h 6189327"/>
              <a:gd name="connsiteX3" fmla="*/ 2792112 w 6197599"/>
              <a:gd name="connsiteY3" fmla="*/ 6189327 h 6189327"/>
              <a:gd name="connsiteX4" fmla="*/ 485773 w 6197599"/>
              <a:gd name="connsiteY4" fmla="*/ 6130005 h 6189327"/>
              <a:gd name="connsiteX5" fmla="*/ 296333 w 6197599"/>
              <a:gd name="connsiteY5" fmla="*/ 3572772 h 6189327"/>
              <a:gd name="connsiteX6" fmla="*/ 0 w 6197599"/>
              <a:gd name="connsiteY6" fmla="*/ 0 h 6189327"/>
              <a:gd name="connsiteX0" fmla="*/ 0 w 6197599"/>
              <a:gd name="connsiteY0" fmla="*/ 0 h 6189327"/>
              <a:gd name="connsiteX1" fmla="*/ 6197599 w 6197599"/>
              <a:gd name="connsiteY1" fmla="*/ 0 h 6189327"/>
              <a:gd name="connsiteX2" fmla="*/ 6197599 w 6197599"/>
              <a:gd name="connsiteY2" fmla="*/ 6189133 h 6189327"/>
              <a:gd name="connsiteX3" fmla="*/ 2792112 w 6197599"/>
              <a:gd name="connsiteY3" fmla="*/ 6189327 h 6189327"/>
              <a:gd name="connsiteX4" fmla="*/ 485773 w 6197599"/>
              <a:gd name="connsiteY4" fmla="*/ 6130005 h 6189327"/>
              <a:gd name="connsiteX5" fmla="*/ 103438 w 6197599"/>
              <a:gd name="connsiteY5" fmla="*/ 2906618 h 6189327"/>
              <a:gd name="connsiteX6" fmla="*/ 0 w 6197599"/>
              <a:gd name="connsiteY6" fmla="*/ 0 h 6189327"/>
              <a:gd name="connsiteX0" fmla="*/ 153755 w 6094161"/>
              <a:gd name="connsiteY0" fmla="*/ 8432 h 6189327"/>
              <a:gd name="connsiteX1" fmla="*/ 6094161 w 6094161"/>
              <a:gd name="connsiteY1" fmla="*/ 0 h 6189327"/>
              <a:gd name="connsiteX2" fmla="*/ 6094161 w 6094161"/>
              <a:gd name="connsiteY2" fmla="*/ 6189133 h 6189327"/>
              <a:gd name="connsiteX3" fmla="*/ 2688674 w 6094161"/>
              <a:gd name="connsiteY3" fmla="*/ 6189327 h 6189327"/>
              <a:gd name="connsiteX4" fmla="*/ 382335 w 6094161"/>
              <a:gd name="connsiteY4" fmla="*/ 6130005 h 6189327"/>
              <a:gd name="connsiteX5" fmla="*/ 0 w 6094161"/>
              <a:gd name="connsiteY5" fmla="*/ 2906618 h 6189327"/>
              <a:gd name="connsiteX6" fmla="*/ 153755 w 6094161"/>
              <a:gd name="connsiteY6" fmla="*/ 8432 h 6189327"/>
              <a:gd name="connsiteX0" fmla="*/ 153755 w 6094161"/>
              <a:gd name="connsiteY0" fmla="*/ 8432 h 6189327"/>
              <a:gd name="connsiteX1" fmla="*/ 6094161 w 6094161"/>
              <a:gd name="connsiteY1" fmla="*/ 0 h 6189327"/>
              <a:gd name="connsiteX2" fmla="*/ 6094161 w 6094161"/>
              <a:gd name="connsiteY2" fmla="*/ 6189133 h 6189327"/>
              <a:gd name="connsiteX3" fmla="*/ 2688674 w 6094161"/>
              <a:gd name="connsiteY3" fmla="*/ 6189327 h 6189327"/>
              <a:gd name="connsiteX4" fmla="*/ 382335 w 6094161"/>
              <a:gd name="connsiteY4" fmla="*/ 6130005 h 6189327"/>
              <a:gd name="connsiteX5" fmla="*/ 0 w 6094161"/>
              <a:gd name="connsiteY5" fmla="*/ 2906618 h 6189327"/>
              <a:gd name="connsiteX6" fmla="*/ 153755 w 6094161"/>
              <a:gd name="connsiteY6" fmla="*/ 8432 h 6189327"/>
              <a:gd name="connsiteX0" fmla="*/ 180741 w 6121147"/>
              <a:gd name="connsiteY0" fmla="*/ 8432 h 6189327"/>
              <a:gd name="connsiteX1" fmla="*/ 6121147 w 6121147"/>
              <a:gd name="connsiteY1" fmla="*/ 0 h 6189327"/>
              <a:gd name="connsiteX2" fmla="*/ 6121147 w 6121147"/>
              <a:gd name="connsiteY2" fmla="*/ 6189133 h 6189327"/>
              <a:gd name="connsiteX3" fmla="*/ 2715660 w 6121147"/>
              <a:gd name="connsiteY3" fmla="*/ 6189327 h 6189327"/>
              <a:gd name="connsiteX4" fmla="*/ 409321 w 6121147"/>
              <a:gd name="connsiteY4" fmla="*/ 6130005 h 6189327"/>
              <a:gd name="connsiteX5" fmla="*/ 26986 w 6121147"/>
              <a:gd name="connsiteY5" fmla="*/ 2906618 h 6189327"/>
              <a:gd name="connsiteX6" fmla="*/ 180741 w 6121147"/>
              <a:gd name="connsiteY6" fmla="*/ 8432 h 6189327"/>
              <a:gd name="connsiteX0" fmla="*/ 180741 w 6121147"/>
              <a:gd name="connsiteY0" fmla="*/ 8432 h 6189327"/>
              <a:gd name="connsiteX1" fmla="*/ 6121147 w 6121147"/>
              <a:gd name="connsiteY1" fmla="*/ 0 h 6189327"/>
              <a:gd name="connsiteX2" fmla="*/ 6121147 w 6121147"/>
              <a:gd name="connsiteY2" fmla="*/ 6189133 h 6189327"/>
              <a:gd name="connsiteX3" fmla="*/ 2715660 w 6121147"/>
              <a:gd name="connsiteY3" fmla="*/ 6189327 h 6189327"/>
              <a:gd name="connsiteX4" fmla="*/ 837977 w 6121147"/>
              <a:gd name="connsiteY4" fmla="*/ 6113141 h 6189327"/>
              <a:gd name="connsiteX5" fmla="*/ 26986 w 6121147"/>
              <a:gd name="connsiteY5" fmla="*/ 2906618 h 6189327"/>
              <a:gd name="connsiteX6" fmla="*/ 180741 w 6121147"/>
              <a:gd name="connsiteY6" fmla="*/ 8432 h 6189327"/>
              <a:gd name="connsiteX0" fmla="*/ 180741 w 6121147"/>
              <a:gd name="connsiteY0" fmla="*/ 8432 h 6189327"/>
              <a:gd name="connsiteX1" fmla="*/ 6121147 w 6121147"/>
              <a:gd name="connsiteY1" fmla="*/ 0 h 6189327"/>
              <a:gd name="connsiteX2" fmla="*/ 6121147 w 6121147"/>
              <a:gd name="connsiteY2" fmla="*/ 6189133 h 6189327"/>
              <a:gd name="connsiteX3" fmla="*/ 2715660 w 6121147"/>
              <a:gd name="connsiteY3" fmla="*/ 6189327 h 6189327"/>
              <a:gd name="connsiteX4" fmla="*/ 398606 w 6121147"/>
              <a:gd name="connsiteY4" fmla="*/ 6121574 h 6189327"/>
              <a:gd name="connsiteX5" fmla="*/ 26986 w 6121147"/>
              <a:gd name="connsiteY5" fmla="*/ 2906618 h 6189327"/>
              <a:gd name="connsiteX6" fmla="*/ 180741 w 6121147"/>
              <a:gd name="connsiteY6" fmla="*/ 8432 h 6189327"/>
              <a:gd name="connsiteX0" fmla="*/ 180741 w 6121147"/>
              <a:gd name="connsiteY0" fmla="*/ 8432 h 6189327"/>
              <a:gd name="connsiteX1" fmla="*/ 6121147 w 6121147"/>
              <a:gd name="connsiteY1" fmla="*/ 0 h 6189327"/>
              <a:gd name="connsiteX2" fmla="*/ 6121147 w 6121147"/>
              <a:gd name="connsiteY2" fmla="*/ 6189133 h 6189327"/>
              <a:gd name="connsiteX3" fmla="*/ 2715660 w 6121147"/>
              <a:gd name="connsiteY3" fmla="*/ 6189327 h 6189327"/>
              <a:gd name="connsiteX4" fmla="*/ 398606 w 6121147"/>
              <a:gd name="connsiteY4" fmla="*/ 6121574 h 6189327"/>
              <a:gd name="connsiteX5" fmla="*/ 26986 w 6121147"/>
              <a:gd name="connsiteY5" fmla="*/ 2906618 h 6189327"/>
              <a:gd name="connsiteX6" fmla="*/ 180741 w 6121147"/>
              <a:gd name="connsiteY6" fmla="*/ 8432 h 6189327"/>
              <a:gd name="connsiteX0" fmla="*/ 202109 w 6142515"/>
              <a:gd name="connsiteY0" fmla="*/ 8432 h 6189327"/>
              <a:gd name="connsiteX1" fmla="*/ 6142515 w 6142515"/>
              <a:gd name="connsiteY1" fmla="*/ 0 h 6189327"/>
              <a:gd name="connsiteX2" fmla="*/ 6142515 w 6142515"/>
              <a:gd name="connsiteY2" fmla="*/ 6189133 h 6189327"/>
              <a:gd name="connsiteX3" fmla="*/ 2737028 w 6142515"/>
              <a:gd name="connsiteY3" fmla="*/ 6189327 h 6189327"/>
              <a:gd name="connsiteX4" fmla="*/ 419974 w 6142515"/>
              <a:gd name="connsiteY4" fmla="*/ 6121574 h 6189327"/>
              <a:gd name="connsiteX5" fmla="*/ 16205 w 6142515"/>
              <a:gd name="connsiteY5" fmla="*/ 2687378 h 6189327"/>
              <a:gd name="connsiteX6" fmla="*/ 202109 w 6142515"/>
              <a:gd name="connsiteY6" fmla="*/ 8432 h 6189327"/>
              <a:gd name="connsiteX0" fmla="*/ 235428 w 6175834"/>
              <a:gd name="connsiteY0" fmla="*/ 8432 h 6189327"/>
              <a:gd name="connsiteX1" fmla="*/ 6175834 w 6175834"/>
              <a:gd name="connsiteY1" fmla="*/ 0 h 6189327"/>
              <a:gd name="connsiteX2" fmla="*/ 6175834 w 6175834"/>
              <a:gd name="connsiteY2" fmla="*/ 6189133 h 6189327"/>
              <a:gd name="connsiteX3" fmla="*/ 2770347 w 6175834"/>
              <a:gd name="connsiteY3" fmla="*/ 6189327 h 6189327"/>
              <a:gd name="connsiteX4" fmla="*/ 453293 w 6175834"/>
              <a:gd name="connsiteY4" fmla="*/ 6121574 h 6189327"/>
              <a:gd name="connsiteX5" fmla="*/ 49524 w 6175834"/>
              <a:gd name="connsiteY5" fmla="*/ 2687378 h 6189327"/>
              <a:gd name="connsiteX6" fmla="*/ 235428 w 6175834"/>
              <a:gd name="connsiteY6" fmla="*/ 8432 h 6189327"/>
              <a:gd name="connsiteX0" fmla="*/ 235428 w 6175834"/>
              <a:gd name="connsiteY0" fmla="*/ 8432 h 6189327"/>
              <a:gd name="connsiteX1" fmla="*/ 6175834 w 6175834"/>
              <a:gd name="connsiteY1" fmla="*/ 0 h 6189327"/>
              <a:gd name="connsiteX2" fmla="*/ 6175834 w 6175834"/>
              <a:gd name="connsiteY2" fmla="*/ 6189133 h 6189327"/>
              <a:gd name="connsiteX3" fmla="*/ 2770347 w 6175834"/>
              <a:gd name="connsiteY3" fmla="*/ 6189327 h 6189327"/>
              <a:gd name="connsiteX4" fmla="*/ 453293 w 6175834"/>
              <a:gd name="connsiteY4" fmla="*/ 6121574 h 6189327"/>
              <a:gd name="connsiteX5" fmla="*/ 49524 w 6175834"/>
              <a:gd name="connsiteY5" fmla="*/ 2687378 h 6189327"/>
              <a:gd name="connsiteX6" fmla="*/ 235428 w 6175834"/>
              <a:gd name="connsiteY6" fmla="*/ 8432 h 6189327"/>
              <a:gd name="connsiteX0" fmla="*/ 235428 w 6175834"/>
              <a:gd name="connsiteY0" fmla="*/ 8432 h 6189327"/>
              <a:gd name="connsiteX1" fmla="*/ 6175834 w 6175834"/>
              <a:gd name="connsiteY1" fmla="*/ 0 h 6189327"/>
              <a:gd name="connsiteX2" fmla="*/ 6175834 w 6175834"/>
              <a:gd name="connsiteY2" fmla="*/ 6189133 h 6189327"/>
              <a:gd name="connsiteX3" fmla="*/ 2770347 w 6175834"/>
              <a:gd name="connsiteY3" fmla="*/ 6189327 h 6189327"/>
              <a:gd name="connsiteX4" fmla="*/ 453293 w 6175834"/>
              <a:gd name="connsiteY4" fmla="*/ 6121574 h 6189327"/>
              <a:gd name="connsiteX5" fmla="*/ 49524 w 6175834"/>
              <a:gd name="connsiteY5" fmla="*/ 2687378 h 6189327"/>
              <a:gd name="connsiteX6" fmla="*/ 235428 w 6175834"/>
              <a:gd name="connsiteY6" fmla="*/ 8432 h 6189327"/>
              <a:gd name="connsiteX0" fmla="*/ 235428 w 6175834"/>
              <a:gd name="connsiteY0" fmla="*/ 8432 h 6189133"/>
              <a:gd name="connsiteX1" fmla="*/ 6175834 w 6175834"/>
              <a:gd name="connsiteY1" fmla="*/ 0 h 6189133"/>
              <a:gd name="connsiteX2" fmla="*/ 6175834 w 6175834"/>
              <a:gd name="connsiteY2" fmla="*/ 6189133 h 6189133"/>
              <a:gd name="connsiteX3" fmla="*/ 2781064 w 6175834"/>
              <a:gd name="connsiteY3" fmla="*/ 6172463 h 6189133"/>
              <a:gd name="connsiteX4" fmla="*/ 453293 w 6175834"/>
              <a:gd name="connsiteY4" fmla="*/ 6121574 h 6189133"/>
              <a:gd name="connsiteX5" fmla="*/ 49524 w 6175834"/>
              <a:gd name="connsiteY5" fmla="*/ 2687378 h 6189133"/>
              <a:gd name="connsiteX6" fmla="*/ 235428 w 6175834"/>
              <a:gd name="connsiteY6" fmla="*/ 8432 h 6189133"/>
              <a:gd name="connsiteX0" fmla="*/ 235428 w 6175834"/>
              <a:gd name="connsiteY0" fmla="*/ 8432 h 6189133"/>
              <a:gd name="connsiteX1" fmla="*/ 6175834 w 6175834"/>
              <a:gd name="connsiteY1" fmla="*/ 0 h 6189133"/>
              <a:gd name="connsiteX2" fmla="*/ 6175834 w 6175834"/>
              <a:gd name="connsiteY2" fmla="*/ 6189133 h 6189133"/>
              <a:gd name="connsiteX3" fmla="*/ 2781064 w 6175834"/>
              <a:gd name="connsiteY3" fmla="*/ 6172463 h 6189133"/>
              <a:gd name="connsiteX4" fmla="*/ 646187 w 6175834"/>
              <a:gd name="connsiteY4" fmla="*/ 6121574 h 6189133"/>
              <a:gd name="connsiteX5" fmla="*/ 49524 w 6175834"/>
              <a:gd name="connsiteY5" fmla="*/ 2687378 h 6189133"/>
              <a:gd name="connsiteX6" fmla="*/ 235428 w 6175834"/>
              <a:gd name="connsiteY6" fmla="*/ 8432 h 6189133"/>
              <a:gd name="connsiteX0" fmla="*/ 235428 w 6175834"/>
              <a:gd name="connsiteY0" fmla="*/ 8432 h 6189133"/>
              <a:gd name="connsiteX1" fmla="*/ 6175834 w 6175834"/>
              <a:gd name="connsiteY1" fmla="*/ 0 h 6189133"/>
              <a:gd name="connsiteX2" fmla="*/ 6175834 w 6175834"/>
              <a:gd name="connsiteY2" fmla="*/ 6189133 h 6189133"/>
              <a:gd name="connsiteX3" fmla="*/ 2781064 w 6175834"/>
              <a:gd name="connsiteY3" fmla="*/ 6172463 h 6189133"/>
              <a:gd name="connsiteX4" fmla="*/ 474726 w 6175834"/>
              <a:gd name="connsiteY4" fmla="*/ 6138439 h 6189133"/>
              <a:gd name="connsiteX5" fmla="*/ 49524 w 6175834"/>
              <a:gd name="connsiteY5" fmla="*/ 2687378 h 6189133"/>
              <a:gd name="connsiteX6" fmla="*/ 235428 w 6175834"/>
              <a:gd name="connsiteY6" fmla="*/ 8432 h 6189133"/>
              <a:gd name="connsiteX0" fmla="*/ 235428 w 6175834"/>
              <a:gd name="connsiteY0" fmla="*/ 8432 h 6189133"/>
              <a:gd name="connsiteX1" fmla="*/ 6175834 w 6175834"/>
              <a:gd name="connsiteY1" fmla="*/ 0 h 6189133"/>
              <a:gd name="connsiteX2" fmla="*/ 6175834 w 6175834"/>
              <a:gd name="connsiteY2" fmla="*/ 6189133 h 6189133"/>
              <a:gd name="connsiteX3" fmla="*/ 2781064 w 6175834"/>
              <a:gd name="connsiteY3" fmla="*/ 6172463 h 6189133"/>
              <a:gd name="connsiteX4" fmla="*/ 474726 w 6175834"/>
              <a:gd name="connsiteY4" fmla="*/ 6138439 h 6189133"/>
              <a:gd name="connsiteX5" fmla="*/ 49524 w 6175834"/>
              <a:gd name="connsiteY5" fmla="*/ 2687378 h 6189133"/>
              <a:gd name="connsiteX6" fmla="*/ 235428 w 6175834"/>
              <a:gd name="connsiteY6" fmla="*/ 8432 h 6189133"/>
              <a:gd name="connsiteX0" fmla="*/ 235428 w 6175834"/>
              <a:gd name="connsiteY0" fmla="*/ 8432 h 6189133"/>
              <a:gd name="connsiteX1" fmla="*/ 6175834 w 6175834"/>
              <a:gd name="connsiteY1" fmla="*/ 0 h 6189133"/>
              <a:gd name="connsiteX2" fmla="*/ 6175834 w 6175834"/>
              <a:gd name="connsiteY2" fmla="*/ 6189133 h 6189133"/>
              <a:gd name="connsiteX3" fmla="*/ 2781064 w 6175834"/>
              <a:gd name="connsiteY3" fmla="*/ 6172463 h 6189133"/>
              <a:gd name="connsiteX4" fmla="*/ 474726 w 6175834"/>
              <a:gd name="connsiteY4" fmla="*/ 6138439 h 6189133"/>
              <a:gd name="connsiteX5" fmla="*/ 49524 w 6175834"/>
              <a:gd name="connsiteY5" fmla="*/ 2687378 h 6189133"/>
              <a:gd name="connsiteX6" fmla="*/ 235428 w 6175834"/>
              <a:gd name="connsiteY6" fmla="*/ 8432 h 6189133"/>
              <a:gd name="connsiteX0" fmla="*/ 251530 w 6191936"/>
              <a:gd name="connsiteY0" fmla="*/ 8432 h 6189133"/>
              <a:gd name="connsiteX1" fmla="*/ 6191936 w 6191936"/>
              <a:gd name="connsiteY1" fmla="*/ 0 h 6189133"/>
              <a:gd name="connsiteX2" fmla="*/ 6191936 w 6191936"/>
              <a:gd name="connsiteY2" fmla="*/ 6189133 h 6189133"/>
              <a:gd name="connsiteX3" fmla="*/ 2797166 w 6191936"/>
              <a:gd name="connsiteY3" fmla="*/ 6172463 h 6189133"/>
              <a:gd name="connsiteX4" fmla="*/ 490828 w 6191936"/>
              <a:gd name="connsiteY4" fmla="*/ 6138439 h 6189133"/>
              <a:gd name="connsiteX5" fmla="*/ 44193 w 6191936"/>
              <a:gd name="connsiteY5" fmla="*/ 2763269 h 6189133"/>
              <a:gd name="connsiteX6" fmla="*/ 251530 w 6191936"/>
              <a:gd name="connsiteY6" fmla="*/ 8432 h 6189133"/>
              <a:gd name="connsiteX0" fmla="*/ 207338 w 6147744"/>
              <a:gd name="connsiteY0" fmla="*/ 8432 h 6189133"/>
              <a:gd name="connsiteX1" fmla="*/ 6147744 w 6147744"/>
              <a:gd name="connsiteY1" fmla="*/ 0 h 6189133"/>
              <a:gd name="connsiteX2" fmla="*/ 6147744 w 6147744"/>
              <a:gd name="connsiteY2" fmla="*/ 6189133 h 6189133"/>
              <a:gd name="connsiteX3" fmla="*/ 2752974 w 6147744"/>
              <a:gd name="connsiteY3" fmla="*/ 6172463 h 6189133"/>
              <a:gd name="connsiteX4" fmla="*/ 446636 w 6147744"/>
              <a:gd name="connsiteY4" fmla="*/ 6138439 h 6189133"/>
              <a:gd name="connsiteX5" fmla="*/ 1 w 6147744"/>
              <a:gd name="connsiteY5" fmla="*/ 2763269 h 6189133"/>
              <a:gd name="connsiteX6" fmla="*/ 207338 w 6147744"/>
              <a:gd name="connsiteY6" fmla="*/ 8432 h 6189133"/>
              <a:gd name="connsiteX0" fmla="*/ 223132 w 6163538"/>
              <a:gd name="connsiteY0" fmla="*/ 8432 h 6189133"/>
              <a:gd name="connsiteX1" fmla="*/ 6163538 w 6163538"/>
              <a:gd name="connsiteY1" fmla="*/ 0 h 6189133"/>
              <a:gd name="connsiteX2" fmla="*/ 6163538 w 6163538"/>
              <a:gd name="connsiteY2" fmla="*/ 6189133 h 6189133"/>
              <a:gd name="connsiteX3" fmla="*/ 2768768 w 6163538"/>
              <a:gd name="connsiteY3" fmla="*/ 6172463 h 6189133"/>
              <a:gd name="connsiteX4" fmla="*/ 462430 w 6163538"/>
              <a:gd name="connsiteY4" fmla="*/ 6138439 h 6189133"/>
              <a:gd name="connsiteX5" fmla="*/ 15795 w 6163538"/>
              <a:gd name="connsiteY5" fmla="*/ 2763269 h 6189133"/>
              <a:gd name="connsiteX6" fmla="*/ 223132 w 6163538"/>
              <a:gd name="connsiteY6" fmla="*/ 8432 h 6189133"/>
              <a:gd name="connsiteX0" fmla="*/ 223132 w 6163538"/>
              <a:gd name="connsiteY0" fmla="*/ 8432 h 6189133"/>
              <a:gd name="connsiteX1" fmla="*/ 6163538 w 6163538"/>
              <a:gd name="connsiteY1" fmla="*/ 0 h 6189133"/>
              <a:gd name="connsiteX2" fmla="*/ 6163538 w 6163538"/>
              <a:gd name="connsiteY2" fmla="*/ 6189133 h 6189133"/>
              <a:gd name="connsiteX3" fmla="*/ 2768768 w 6163538"/>
              <a:gd name="connsiteY3" fmla="*/ 6172463 h 6189133"/>
              <a:gd name="connsiteX4" fmla="*/ 462430 w 6163538"/>
              <a:gd name="connsiteY4" fmla="*/ 6138439 h 6189133"/>
              <a:gd name="connsiteX5" fmla="*/ 15795 w 6163538"/>
              <a:gd name="connsiteY5" fmla="*/ 2796999 h 6189133"/>
              <a:gd name="connsiteX6" fmla="*/ 223132 w 6163538"/>
              <a:gd name="connsiteY6" fmla="*/ 8432 h 6189133"/>
              <a:gd name="connsiteX0" fmla="*/ 223132 w 6163538"/>
              <a:gd name="connsiteY0" fmla="*/ 8432 h 6189133"/>
              <a:gd name="connsiteX1" fmla="*/ 6163538 w 6163538"/>
              <a:gd name="connsiteY1" fmla="*/ 0 h 6189133"/>
              <a:gd name="connsiteX2" fmla="*/ 6163538 w 6163538"/>
              <a:gd name="connsiteY2" fmla="*/ 6189133 h 6189133"/>
              <a:gd name="connsiteX3" fmla="*/ 2768768 w 6163538"/>
              <a:gd name="connsiteY3" fmla="*/ 6172463 h 6189133"/>
              <a:gd name="connsiteX4" fmla="*/ 462430 w 6163538"/>
              <a:gd name="connsiteY4" fmla="*/ 6138439 h 6189133"/>
              <a:gd name="connsiteX5" fmla="*/ 15795 w 6163538"/>
              <a:gd name="connsiteY5" fmla="*/ 2796999 h 6189133"/>
              <a:gd name="connsiteX6" fmla="*/ 223132 w 6163538"/>
              <a:gd name="connsiteY6" fmla="*/ 8432 h 6189133"/>
              <a:gd name="connsiteX0" fmla="*/ 303814 w 6244220"/>
              <a:gd name="connsiteY0" fmla="*/ 8432 h 6189133"/>
              <a:gd name="connsiteX1" fmla="*/ 6244220 w 6244220"/>
              <a:gd name="connsiteY1" fmla="*/ 0 h 6189133"/>
              <a:gd name="connsiteX2" fmla="*/ 6244220 w 6244220"/>
              <a:gd name="connsiteY2" fmla="*/ 6189133 h 6189133"/>
              <a:gd name="connsiteX3" fmla="*/ 2849450 w 6244220"/>
              <a:gd name="connsiteY3" fmla="*/ 6172463 h 6189133"/>
              <a:gd name="connsiteX4" fmla="*/ 543112 w 6244220"/>
              <a:gd name="connsiteY4" fmla="*/ 6138439 h 6189133"/>
              <a:gd name="connsiteX5" fmla="*/ 96477 w 6244220"/>
              <a:gd name="connsiteY5" fmla="*/ 2796999 h 6189133"/>
              <a:gd name="connsiteX6" fmla="*/ 303814 w 6244220"/>
              <a:gd name="connsiteY6" fmla="*/ 8432 h 6189133"/>
              <a:gd name="connsiteX0" fmla="*/ 265776 w 6206182"/>
              <a:gd name="connsiteY0" fmla="*/ 8432 h 6189133"/>
              <a:gd name="connsiteX1" fmla="*/ 6206182 w 6206182"/>
              <a:gd name="connsiteY1" fmla="*/ 0 h 6189133"/>
              <a:gd name="connsiteX2" fmla="*/ 6206182 w 6206182"/>
              <a:gd name="connsiteY2" fmla="*/ 6189133 h 6189133"/>
              <a:gd name="connsiteX3" fmla="*/ 2811412 w 6206182"/>
              <a:gd name="connsiteY3" fmla="*/ 6172463 h 6189133"/>
              <a:gd name="connsiteX4" fmla="*/ 505074 w 6206182"/>
              <a:gd name="connsiteY4" fmla="*/ 6138439 h 6189133"/>
              <a:gd name="connsiteX5" fmla="*/ 58439 w 6206182"/>
              <a:gd name="connsiteY5" fmla="*/ 2796999 h 6189133"/>
              <a:gd name="connsiteX6" fmla="*/ 265776 w 6206182"/>
              <a:gd name="connsiteY6" fmla="*/ 8432 h 6189133"/>
              <a:gd name="connsiteX0" fmla="*/ 227027 w 6167433"/>
              <a:gd name="connsiteY0" fmla="*/ 8432 h 6189133"/>
              <a:gd name="connsiteX1" fmla="*/ 6167433 w 6167433"/>
              <a:gd name="connsiteY1" fmla="*/ 0 h 6189133"/>
              <a:gd name="connsiteX2" fmla="*/ 6167433 w 6167433"/>
              <a:gd name="connsiteY2" fmla="*/ 6189133 h 6189133"/>
              <a:gd name="connsiteX3" fmla="*/ 2772663 w 6167433"/>
              <a:gd name="connsiteY3" fmla="*/ 6172463 h 6189133"/>
              <a:gd name="connsiteX4" fmla="*/ 466325 w 6167433"/>
              <a:gd name="connsiteY4" fmla="*/ 6138439 h 6189133"/>
              <a:gd name="connsiteX5" fmla="*/ 73273 w 6167433"/>
              <a:gd name="connsiteY5" fmla="*/ 2687378 h 6189133"/>
              <a:gd name="connsiteX6" fmla="*/ 227027 w 6167433"/>
              <a:gd name="connsiteY6" fmla="*/ 8432 h 6189133"/>
              <a:gd name="connsiteX0" fmla="*/ 260034 w 6200440"/>
              <a:gd name="connsiteY0" fmla="*/ 8432 h 6189133"/>
              <a:gd name="connsiteX1" fmla="*/ 6200440 w 6200440"/>
              <a:gd name="connsiteY1" fmla="*/ 0 h 6189133"/>
              <a:gd name="connsiteX2" fmla="*/ 6200440 w 6200440"/>
              <a:gd name="connsiteY2" fmla="*/ 6189133 h 6189133"/>
              <a:gd name="connsiteX3" fmla="*/ 2805670 w 6200440"/>
              <a:gd name="connsiteY3" fmla="*/ 6172463 h 6189133"/>
              <a:gd name="connsiteX4" fmla="*/ 499332 w 6200440"/>
              <a:gd name="connsiteY4" fmla="*/ 6138439 h 6189133"/>
              <a:gd name="connsiteX5" fmla="*/ 106280 w 6200440"/>
              <a:gd name="connsiteY5" fmla="*/ 2687378 h 6189133"/>
              <a:gd name="connsiteX6" fmla="*/ 260034 w 6200440"/>
              <a:gd name="connsiteY6" fmla="*/ 8432 h 6189133"/>
              <a:gd name="connsiteX0" fmla="*/ 224778 w 6165184"/>
              <a:gd name="connsiteY0" fmla="*/ 8432 h 6189133"/>
              <a:gd name="connsiteX1" fmla="*/ 6165184 w 6165184"/>
              <a:gd name="connsiteY1" fmla="*/ 0 h 6189133"/>
              <a:gd name="connsiteX2" fmla="*/ 6165184 w 6165184"/>
              <a:gd name="connsiteY2" fmla="*/ 6189133 h 6189133"/>
              <a:gd name="connsiteX3" fmla="*/ 2770414 w 6165184"/>
              <a:gd name="connsiteY3" fmla="*/ 6172463 h 6189133"/>
              <a:gd name="connsiteX4" fmla="*/ 464076 w 6165184"/>
              <a:gd name="connsiteY4" fmla="*/ 6138439 h 6189133"/>
              <a:gd name="connsiteX5" fmla="*/ 124605 w 6165184"/>
              <a:gd name="connsiteY5" fmla="*/ 2704243 h 6189133"/>
              <a:gd name="connsiteX6" fmla="*/ 224778 w 6165184"/>
              <a:gd name="connsiteY6" fmla="*/ 8432 h 6189133"/>
              <a:gd name="connsiteX0" fmla="*/ 261527 w 6201933"/>
              <a:gd name="connsiteY0" fmla="*/ 8432 h 6189133"/>
              <a:gd name="connsiteX1" fmla="*/ 6201933 w 6201933"/>
              <a:gd name="connsiteY1" fmla="*/ 0 h 6189133"/>
              <a:gd name="connsiteX2" fmla="*/ 6201933 w 6201933"/>
              <a:gd name="connsiteY2" fmla="*/ 6189133 h 6189133"/>
              <a:gd name="connsiteX3" fmla="*/ 2807163 w 6201933"/>
              <a:gd name="connsiteY3" fmla="*/ 6172463 h 6189133"/>
              <a:gd name="connsiteX4" fmla="*/ 500825 w 6201933"/>
              <a:gd name="connsiteY4" fmla="*/ 6138439 h 6189133"/>
              <a:gd name="connsiteX5" fmla="*/ 161354 w 6201933"/>
              <a:gd name="connsiteY5" fmla="*/ 2704243 h 6189133"/>
              <a:gd name="connsiteX6" fmla="*/ 261527 w 6201933"/>
              <a:gd name="connsiteY6" fmla="*/ 8432 h 6189133"/>
              <a:gd name="connsiteX0" fmla="*/ 261527 w 6201933"/>
              <a:gd name="connsiteY0" fmla="*/ 8432 h 6189133"/>
              <a:gd name="connsiteX1" fmla="*/ 6201933 w 6201933"/>
              <a:gd name="connsiteY1" fmla="*/ 0 h 6189133"/>
              <a:gd name="connsiteX2" fmla="*/ 6201933 w 6201933"/>
              <a:gd name="connsiteY2" fmla="*/ 6189133 h 6189133"/>
              <a:gd name="connsiteX3" fmla="*/ 2807163 w 6201933"/>
              <a:gd name="connsiteY3" fmla="*/ 6172463 h 6189133"/>
              <a:gd name="connsiteX4" fmla="*/ 500825 w 6201933"/>
              <a:gd name="connsiteY4" fmla="*/ 6113143 h 6189133"/>
              <a:gd name="connsiteX5" fmla="*/ 161354 w 6201933"/>
              <a:gd name="connsiteY5" fmla="*/ 2704243 h 6189133"/>
              <a:gd name="connsiteX6" fmla="*/ 261527 w 6201933"/>
              <a:gd name="connsiteY6" fmla="*/ 8432 h 6189133"/>
              <a:gd name="connsiteX0" fmla="*/ 233889 w 6174295"/>
              <a:gd name="connsiteY0" fmla="*/ 8432 h 6189133"/>
              <a:gd name="connsiteX1" fmla="*/ 6174295 w 6174295"/>
              <a:gd name="connsiteY1" fmla="*/ 0 h 6189133"/>
              <a:gd name="connsiteX2" fmla="*/ 6174295 w 6174295"/>
              <a:gd name="connsiteY2" fmla="*/ 6189133 h 6189133"/>
              <a:gd name="connsiteX3" fmla="*/ 2779525 w 6174295"/>
              <a:gd name="connsiteY3" fmla="*/ 6172463 h 6189133"/>
              <a:gd name="connsiteX4" fmla="*/ 473187 w 6174295"/>
              <a:gd name="connsiteY4" fmla="*/ 6113143 h 6189133"/>
              <a:gd name="connsiteX5" fmla="*/ 133716 w 6174295"/>
              <a:gd name="connsiteY5" fmla="*/ 2704243 h 6189133"/>
              <a:gd name="connsiteX6" fmla="*/ 233889 w 6174295"/>
              <a:gd name="connsiteY6" fmla="*/ 8432 h 6189133"/>
              <a:gd name="connsiteX0" fmla="*/ 213551 w 6187667"/>
              <a:gd name="connsiteY0" fmla="*/ 0 h 6198384"/>
              <a:gd name="connsiteX1" fmla="*/ 6187667 w 6187667"/>
              <a:gd name="connsiteY1" fmla="*/ 9251 h 6198384"/>
              <a:gd name="connsiteX2" fmla="*/ 6187667 w 6187667"/>
              <a:gd name="connsiteY2" fmla="*/ 6198384 h 6198384"/>
              <a:gd name="connsiteX3" fmla="*/ 2792897 w 6187667"/>
              <a:gd name="connsiteY3" fmla="*/ 6181714 h 6198384"/>
              <a:gd name="connsiteX4" fmla="*/ 486559 w 6187667"/>
              <a:gd name="connsiteY4" fmla="*/ 6122394 h 6198384"/>
              <a:gd name="connsiteX5" fmla="*/ 147088 w 6187667"/>
              <a:gd name="connsiteY5" fmla="*/ 2713494 h 6198384"/>
              <a:gd name="connsiteX6" fmla="*/ 213551 w 6187667"/>
              <a:gd name="connsiteY6" fmla="*/ 0 h 6198384"/>
              <a:gd name="connsiteX0" fmla="*/ 422357 w 6396473"/>
              <a:gd name="connsiteY0" fmla="*/ 0 h 6198384"/>
              <a:gd name="connsiteX1" fmla="*/ 6396473 w 6396473"/>
              <a:gd name="connsiteY1" fmla="*/ 9251 h 6198384"/>
              <a:gd name="connsiteX2" fmla="*/ 6396473 w 6396473"/>
              <a:gd name="connsiteY2" fmla="*/ 6198384 h 6198384"/>
              <a:gd name="connsiteX3" fmla="*/ 3001703 w 6396473"/>
              <a:gd name="connsiteY3" fmla="*/ 6181714 h 6198384"/>
              <a:gd name="connsiteX4" fmla="*/ 695365 w 6396473"/>
              <a:gd name="connsiteY4" fmla="*/ 6122394 h 6198384"/>
              <a:gd name="connsiteX5" fmla="*/ 74981 w 6396473"/>
              <a:gd name="connsiteY5" fmla="*/ 2916852 h 6198384"/>
              <a:gd name="connsiteX6" fmla="*/ 422357 w 6396473"/>
              <a:gd name="connsiteY6" fmla="*/ 0 h 6198384"/>
              <a:gd name="connsiteX0" fmla="*/ 447405 w 6421521"/>
              <a:gd name="connsiteY0" fmla="*/ 0 h 6198384"/>
              <a:gd name="connsiteX1" fmla="*/ 6421521 w 6421521"/>
              <a:gd name="connsiteY1" fmla="*/ 9251 h 6198384"/>
              <a:gd name="connsiteX2" fmla="*/ 6421521 w 6421521"/>
              <a:gd name="connsiteY2" fmla="*/ 6198384 h 6198384"/>
              <a:gd name="connsiteX3" fmla="*/ 3026751 w 6421521"/>
              <a:gd name="connsiteY3" fmla="*/ 6181714 h 6198384"/>
              <a:gd name="connsiteX4" fmla="*/ 720413 w 6421521"/>
              <a:gd name="connsiteY4" fmla="*/ 6122394 h 6198384"/>
              <a:gd name="connsiteX5" fmla="*/ 447405 w 6421521"/>
              <a:gd name="connsiteY5" fmla="*/ 0 h 6198384"/>
              <a:gd name="connsiteX0" fmla="*/ 362030 w 6336146"/>
              <a:gd name="connsiteY0" fmla="*/ 0 h 6198384"/>
              <a:gd name="connsiteX1" fmla="*/ 6336146 w 6336146"/>
              <a:gd name="connsiteY1" fmla="*/ 9251 h 6198384"/>
              <a:gd name="connsiteX2" fmla="*/ 6336146 w 6336146"/>
              <a:gd name="connsiteY2" fmla="*/ 6198384 h 6198384"/>
              <a:gd name="connsiteX3" fmla="*/ 2941376 w 6336146"/>
              <a:gd name="connsiteY3" fmla="*/ 6181714 h 6198384"/>
              <a:gd name="connsiteX4" fmla="*/ 635038 w 6336146"/>
              <a:gd name="connsiteY4" fmla="*/ 6122394 h 6198384"/>
              <a:gd name="connsiteX5" fmla="*/ 362030 w 6336146"/>
              <a:gd name="connsiteY5" fmla="*/ 0 h 6198384"/>
              <a:gd name="connsiteX0" fmla="*/ 568824 w 6542940"/>
              <a:gd name="connsiteY0" fmla="*/ 0 h 6198384"/>
              <a:gd name="connsiteX1" fmla="*/ 6542940 w 6542940"/>
              <a:gd name="connsiteY1" fmla="*/ 9251 h 6198384"/>
              <a:gd name="connsiteX2" fmla="*/ 6542940 w 6542940"/>
              <a:gd name="connsiteY2" fmla="*/ 6198384 h 6198384"/>
              <a:gd name="connsiteX3" fmla="*/ 3148170 w 6542940"/>
              <a:gd name="connsiteY3" fmla="*/ 6181714 h 6198384"/>
              <a:gd name="connsiteX4" fmla="*/ 841832 w 6542940"/>
              <a:gd name="connsiteY4" fmla="*/ 6122394 h 6198384"/>
              <a:gd name="connsiteX5" fmla="*/ 568824 w 6542940"/>
              <a:gd name="connsiteY5" fmla="*/ 0 h 6198384"/>
              <a:gd name="connsiteX0" fmla="*/ 435634 w 6409750"/>
              <a:gd name="connsiteY0" fmla="*/ 0 h 6198384"/>
              <a:gd name="connsiteX1" fmla="*/ 6409750 w 6409750"/>
              <a:gd name="connsiteY1" fmla="*/ 9251 h 6198384"/>
              <a:gd name="connsiteX2" fmla="*/ 6409750 w 6409750"/>
              <a:gd name="connsiteY2" fmla="*/ 6198384 h 6198384"/>
              <a:gd name="connsiteX3" fmla="*/ 3014980 w 6409750"/>
              <a:gd name="connsiteY3" fmla="*/ 6181714 h 6198384"/>
              <a:gd name="connsiteX4" fmla="*/ 708642 w 6409750"/>
              <a:gd name="connsiteY4" fmla="*/ 6122394 h 6198384"/>
              <a:gd name="connsiteX5" fmla="*/ 435634 w 6409750"/>
              <a:gd name="connsiteY5" fmla="*/ 0 h 6198384"/>
              <a:gd name="connsiteX0" fmla="*/ 352694 w 6326810"/>
              <a:gd name="connsiteY0" fmla="*/ 0 h 6198384"/>
              <a:gd name="connsiteX1" fmla="*/ 6326810 w 6326810"/>
              <a:gd name="connsiteY1" fmla="*/ 9251 h 6198384"/>
              <a:gd name="connsiteX2" fmla="*/ 6326810 w 6326810"/>
              <a:gd name="connsiteY2" fmla="*/ 6198384 h 6198384"/>
              <a:gd name="connsiteX3" fmla="*/ 2932040 w 6326810"/>
              <a:gd name="connsiteY3" fmla="*/ 6181714 h 6198384"/>
              <a:gd name="connsiteX4" fmla="*/ 625702 w 6326810"/>
              <a:gd name="connsiteY4" fmla="*/ 6122394 h 6198384"/>
              <a:gd name="connsiteX5" fmla="*/ 352694 w 6326810"/>
              <a:gd name="connsiteY5" fmla="*/ 0 h 6198384"/>
              <a:gd name="connsiteX0" fmla="*/ 358867 w 6288037"/>
              <a:gd name="connsiteY0" fmla="*/ 8432 h 6189133"/>
              <a:gd name="connsiteX1" fmla="*/ 6288037 w 6288037"/>
              <a:gd name="connsiteY1" fmla="*/ 0 h 6189133"/>
              <a:gd name="connsiteX2" fmla="*/ 6288037 w 6288037"/>
              <a:gd name="connsiteY2" fmla="*/ 6189133 h 6189133"/>
              <a:gd name="connsiteX3" fmla="*/ 2893267 w 6288037"/>
              <a:gd name="connsiteY3" fmla="*/ 6172463 h 6189133"/>
              <a:gd name="connsiteX4" fmla="*/ 586929 w 6288037"/>
              <a:gd name="connsiteY4" fmla="*/ 6113143 h 6189133"/>
              <a:gd name="connsiteX5" fmla="*/ 358867 w 6288037"/>
              <a:gd name="connsiteY5" fmla="*/ 8432 h 6189133"/>
              <a:gd name="connsiteX0" fmla="*/ 358867 w 6288038"/>
              <a:gd name="connsiteY0" fmla="*/ 0 h 6198384"/>
              <a:gd name="connsiteX1" fmla="*/ 6288038 w 6288038"/>
              <a:gd name="connsiteY1" fmla="*/ 9251 h 6198384"/>
              <a:gd name="connsiteX2" fmla="*/ 6288038 w 6288038"/>
              <a:gd name="connsiteY2" fmla="*/ 6198384 h 6198384"/>
              <a:gd name="connsiteX3" fmla="*/ 2893268 w 6288038"/>
              <a:gd name="connsiteY3" fmla="*/ 6181714 h 6198384"/>
              <a:gd name="connsiteX4" fmla="*/ 586930 w 6288038"/>
              <a:gd name="connsiteY4" fmla="*/ 6122394 h 6198384"/>
              <a:gd name="connsiteX5" fmla="*/ 358867 w 6288038"/>
              <a:gd name="connsiteY5" fmla="*/ 0 h 61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8038" h="6198384">
                <a:moveTo>
                  <a:pt x="358867" y="0"/>
                </a:moveTo>
                <a:lnTo>
                  <a:pt x="6288038" y="9251"/>
                </a:lnTo>
                <a:lnTo>
                  <a:pt x="6288038" y="6198384"/>
                </a:lnTo>
                <a:lnTo>
                  <a:pt x="2893268" y="6181714"/>
                </a:lnTo>
                <a:lnTo>
                  <a:pt x="586930" y="6122394"/>
                </a:lnTo>
                <a:cubicBezTo>
                  <a:pt x="1145860" y="3553660"/>
                  <a:pt x="-759868" y="2035649"/>
                  <a:pt x="358867" y="0"/>
                </a:cubicBezTo>
                <a:close/>
              </a:path>
            </a:pathLst>
          </a:custGeom>
          <a:gradFill flip="none" rotWithShape="1">
            <a:gsLst>
              <a:gs pos="0">
                <a:schemeClr val="accent1"/>
              </a:gs>
              <a:gs pos="99000">
                <a:srgbClr val="40178D"/>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8" name="Picture 7">
            <a:extLst>
              <a:ext uri="{FF2B5EF4-FFF2-40B4-BE49-F238E27FC236}">
                <a16:creationId xmlns:a16="http://schemas.microsoft.com/office/drawing/2014/main" id="{B00C3793-D8B7-312A-644C-F6D76EC98943}"/>
              </a:ext>
            </a:extLst>
          </p:cNvPr>
          <p:cNvPicPr>
            <a:picLocks noChangeAspect="1"/>
          </p:cNvPicPr>
          <p:nvPr/>
        </p:nvPicPr>
        <p:blipFill>
          <a:blip r:embed="rId3"/>
          <a:stretch>
            <a:fillRect/>
          </a:stretch>
        </p:blipFill>
        <p:spPr>
          <a:xfrm rot="4532204">
            <a:off x="1207798" y="1414948"/>
            <a:ext cx="4749265" cy="4338271"/>
          </a:xfrm>
          <a:prstGeom prst="rect">
            <a:avLst/>
          </a:prstGeom>
        </p:spPr>
      </p:pic>
      <p:sp>
        <p:nvSpPr>
          <p:cNvPr id="4" name="Title 3">
            <a:extLst>
              <a:ext uri="{FF2B5EF4-FFF2-40B4-BE49-F238E27FC236}">
                <a16:creationId xmlns:a16="http://schemas.microsoft.com/office/drawing/2014/main" id="{A435998C-C0C8-5C44-BAD5-952D47F870B3}"/>
              </a:ext>
            </a:extLst>
          </p:cNvPr>
          <p:cNvSpPr>
            <a:spLocks noGrp="1"/>
          </p:cNvSpPr>
          <p:nvPr>
            <p:ph type="title"/>
          </p:nvPr>
        </p:nvSpPr>
        <p:spPr/>
        <p:txBody>
          <a:bodyPr>
            <a:normAutofit/>
          </a:bodyPr>
          <a:lstStyle/>
          <a:p>
            <a:r>
              <a:rPr lang="en-US" sz="3500" spc="300" dirty="0">
                <a:solidFill>
                  <a:schemeClr val="bg1"/>
                </a:solidFill>
                <a:latin typeface="+mj-lt"/>
              </a:rPr>
              <a:t>Q&amp;A</a:t>
            </a:r>
          </a:p>
        </p:txBody>
      </p:sp>
      <p:sp>
        <p:nvSpPr>
          <p:cNvPr id="9" name="Oval 8">
            <a:extLst>
              <a:ext uri="{FF2B5EF4-FFF2-40B4-BE49-F238E27FC236}">
                <a16:creationId xmlns:a16="http://schemas.microsoft.com/office/drawing/2014/main" id="{E10D53D5-8223-974A-A37C-F64CF16E2041}"/>
              </a:ext>
            </a:extLst>
          </p:cNvPr>
          <p:cNvSpPr/>
          <p:nvPr/>
        </p:nvSpPr>
        <p:spPr>
          <a:xfrm rot="5400000">
            <a:off x="1256215" y="1379149"/>
            <a:ext cx="3127999" cy="3127999"/>
          </a:xfrm>
          <a:prstGeom prst="ellipse">
            <a:avLst/>
          </a:prstGeom>
          <a:gradFill>
            <a:gsLst>
              <a:gs pos="0">
                <a:schemeClr val="accent1">
                  <a:lumMod val="20000"/>
                  <a:lumOff val="80000"/>
                </a:schemeClr>
              </a:gs>
              <a:gs pos="100000">
                <a:schemeClr val="bg1"/>
              </a:gs>
            </a:gsLst>
            <a:lin ang="2700000" scaled="1"/>
          </a:gradFill>
          <a:ln>
            <a:noFill/>
          </a:ln>
          <a:effectLst>
            <a:outerShdw blurRad="173725" dist="46342" dir="5400000" algn="ctr" rotWithShape="0">
              <a:srgbClr val="000000">
                <a:alpha val="23365"/>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1" name="Google Shape;703;p19">
            <a:extLst>
              <a:ext uri="{FF2B5EF4-FFF2-40B4-BE49-F238E27FC236}">
                <a16:creationId xmlns:a16="http://schemas.microsoft.com/office/drawing/2014/main" id="{1935D9C2-10C6-BC43-9391-6EB1E4B8A530}"/>
              </a:ext>
            </a:extLst>
          </p:cNvPr>
          <p:cNvGrpSpPr/>
          <p:nvPr/>
        </p:nvGrpSpPr>
        <p:grpSpPr>
          <a:xfrm>
            <a:off x="1761692" y="4935624"/>
            <a:ext cx="2809984" cy="1026178"/>
            <a:chOff x="2133535" y="1842543"/>
            <a:chExt cx="2809984" cy="1026178"/>
          </a:xfrm>
        </p:grpSpPr>
        <p:sp>
          <p:nvSpPr>
            <p:cNvPr id="12" name="Google Shape;704;p19">
              <a:extLst>
                <a:ext uri="{FF2B5EF4-FFF2-40B4-BE49-F238E27FC236}">
                  <a16:creationId xmlns:a16="http://schemas.microsoft.com/office/drawing/2014/main" id="{EBD721CE-7EFA-E540-832A-F560AD375576}"/>
                </a:ext>
              </a:extLst>
            </p:cNvPr>
            <p:cNvSpPr txBox="1"/>
            <p:nvPr/>
          </p:nvSpPr>
          <p:spPr>
            <a:xfrm>
              <a:off x="2158750" y="1842543"/>
              <a:ext cx="2328245" cy="564387"/>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2400"/>
                <a:buFont typeface="Nunito Sans"/>
                <a:buNone/>
              </a:pPr>
              <a:r>
                <a:rPr lang="en-SG" sz="1600" i="0" u="none" strike="noStrike" cap="none" dirty="0" err="1">
                  <a:solidFill>
                    <a:schemeClr val="bg1"/>
                  </a:solidFill>
                  <a:latin typeface="+mj-lt"/>
                  <a:ea typeface="Nunito Sans"/>
                  <a:cs typeface="Nunito Sans"/>
                  <a:sym typeface="Nunito Sans"/>
                </a:rPr>
                <a:t>mim@meltwater.com</a:t>
              </a:r>
              <a:endParaRPr dirty="0">
                <a:solidFill>
                  <a:schemeClr val="bg1"/>
                </a:solidFill>
                <a:latin typeface="+mj-lt"/>
              </a:endParaRPr>
            </a:p>
          </p:txBody>
        </p:sp>
        <p:sp>
          <p:nvSpPr>
            <p:cNvPr id="15" name="Google Shape;707;p19">
              <a:extLst>
                <a:ext uri="{FF2B5EF4-FFF2-40B4-BE49-F238E27FC236}">
                  <a16:creationId xmlns:a16="http://schemas.microsoft.com/office/drawing/2014/main" id="{E827AA76-DB73-D546-BC0D-A1988D864531}"/>
                </a:ext>
              </a:extLst>
            </p:cNvPr>
            <p:cNvSpPr txBox="1"/>
            <p:nvPr/>
          </p:nvSpPr>
          <p:spPr>
            <a:xfrm>
              <a:off x="2133535" y="2304334"/>
              <a:ext cx="2809984" cy="564387"/>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2400"/>
                <a:buFont typeface="Nunito Sans"/>
                <a:buNone/>
              </a:pPr>
              <a:r>
                <a:rPr lang="en-SG" sz="1600" i="0" u="none" strike="noStrike" cap="none" dirty="0" err="1">
                  <a:solidFill>
                    <a:schemeClr val="bg1"/>
                  </a:solidFill>
                  <a:latin typeface="+mj-lt"/>
                  <a:ea typeface="Nunito Sans"/>
                  <a:cs typeface="Nunito Sans"/>
                  <a:sym typeface="Nunito Sans"/>
                </a:rPr>
                <a:t>linkedin.com</a:t>
              </a:r>
              <a:r>
                <a:rPr lang="en-SG" sz="1600" i="0" u="none" strike="noStrike" cap="none" dirty="0">
                  <a:solidFill>
                    <a:schemeClr val="bg1"/>
                  </a:solidFill>
                  <a:latin typeface="+mj-lt"/>
                  <a:ea typeface="Nunito Sans"/>
                  <a:cs typeface="Nunito Sans"/>
                  <a:sym typeface="Nunito Sans"/>
                </a:rPr>
                <a:t>/in/</a:t>
              </a:r>
              <a:r>
                <a:rPr lang="en-SG" sz="1600" i="0" u="none" strike="noStrike" cap="none" dirty="0" err="1">
                  <a:solidFill>
                    <a:schemeClr val="bg1"/>
                  </a:solidFill>
                  <a:latin typeface="+mj-lt"/>
                  <a:ea typeface="Nunito Sans"/>
                  <a:cs typeface="Nunito Sans"/>
                  <a:sym typeface="Nunito Sans"/>
                </a:rPr>
                <a:t>mimrah</a:t>
              </a:r>
              <a:r>
                <a:rPr lang="en-SG" sz="1600" i="0" u="none" strike="noStrike" cap="none" dirty="0">
                  <a:solidFill>
                    <a:schemeClr val="bg1"/>
                  </a:solidFill>
                  <a:latin typeface="+mj-lt"/>
                  <a:ea typeface="Nunito Sans"/>
                  <a:cs typeface="Nunito Sans"/>
                  <a:sym typeface="Nunito Sans"/>
                </a:rPr>
                <a:t>/</a:t>
              </a:r>
              <a:endParaRPr dirty="0">
                <a:solidFill>
                  <a:schemeClr val="bg1"/>
                </a:solidFill>
                <a:latin typeface="+mj-lt"/>
              </a:endParaRPr>
            </a:p>
          </p:txBody>
        </p:sp>
      </p:grpSp>
      <p:sp>
        <p:nvSpPr>
          <p:cNvPr id="16" name="Google Shape;709;p19">
            <a:extLst>
              <a:ext uri="{FF2B5EF4-FFF2-40B4-BE49-F238E27FC236}">
                <a16:creationId xmlns:a16="http://schemas.microsoft.com/office/drawing/2014/main" id="{3255A826-6D75-C34B-A383-9DA1E7A0DCCA}"/>
              </a:ext>
            </a:extLst>
          </p:cNvPr>
          <p:cNvSpPr txBox="1"/>
          <p:nvPr/>
        </p:nvSpPr>
        <p:spPr>
          <a:xfrm>
            <a:off x="1193685" y="4592035"/>
            <a:ext cx="3127998"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SG" sz="1800" b="1" u="none" strike="noStrike" cap="none" spc="300" dirty="0">
                <a:solidFill>
                  <a:schemeClr val="bg1"/>
                </a:solidFill>
                <a:latin typeface="+mj-lt"/>
                <a:ea typeface="Nunito Sans"/>
                <a:cs typeface="Nunito Sans"/>
                <a:sym typeface="Nunito Sans"/>
              </a:rPr>
              <a:t>CONNECT WITH MIM</a:t>
            </a:r>
            <a:endParaRPr b="1" spc="300" dirty="0">
              <a:solidFill>
                <a:schemeClr val="bg1"/>
              </a:solidFill>
              <a:latin typeface="+mj-lt"/>
            </a:endParaRPr>
          </a:p>
        </p:txBody>
      </p:sp>
      <p:pic>
        <p:nvPicPr>
          <p:cNvPr id="17" name="Picture 16" descr="A person wearing glasses&#10;&#10;Description automatically generated with low confidence">
            <a:extLst>
              <a:ext uri="{FF2B5EF4-FFF2-40B4-BE49-F238E27FC236}">
                <a16:creationId xmlns:a16="http://schemas.microsoft.com/office/drawing/2014/main" id="{321A24EC-0B91-9012-F08A-299543CB6981}"/>
              </a:ext>
            </a:extLst>
          </p:cNvPr>
          <p:cNvPicPr>
            <a:picLocks noChangeAspect="1"/>
          </p:cNvPicPr>
          <p:nvPr/>
        </p:nvPicPr>
        <p:blipFill rotWithShape="1">
          <a:blip r:embed="rId4"/>
          <a:srcRect l="8521" t="3972" r="3972" b="8521"/>
          <a:stretch/>
        </p:blipFill>
        <p:spPr>
          <a:xfrm>
            <a:off x="1231478" y="1432002"/>
            <a:ext cx="3015837" cy="3015837"/>
          </a:xfrm>
          <a:prstGeom prst="ellipse">
            <a:avLst/>
          </a:prstGeom>
        </p:spPr>
      </p:pic>
      <p:pic>
        <p:nvPicPr>
          <p:cNvPr id="1026" name="Picture 2" descr="blog-post-example-media">
            <a:extLst>
              <a:ext uri="{FF2B5EF4-FFF2-40B4-BE49-F238E27FC236}">
                <a16:creationId xmlns:a16="http://schemas.microsoft.com/office/drawing/2014/main" id="{0DB1E72E-04F6-63E6-29F1-BB47BFE2DB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1449" y="122391"/>
            <a:ext cx="4474964" cy="2513515"/>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3">
            <a:extLst>
              <a:ext uri="{FF2B5EF4-FFF2-40B4-BE49-F238E27FC236}">
                <a16:creationId xmlns:a16="http://schemas.microsoft.com/office/drawing/2014/main" id="{5FB3F0D5-EC49-9047-9B78-B9F0D9B6E89B}"/>
              </a:ext>
            </a:extLst>
          </p:cNvPr>
          <p:cNvSpPr txBox="1">
            <a:spLocks/>
          </p:cNvSpPr>
          <p:nvPr/>
        </p:nvSpPr>
        <p:spPr>
          <a:xfrm>
            <a:off x="6338727" y="2462090"/>
            <a:ext cx="5386957" cy="9586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chemeClr val="tx1"/>
                </a:solidFill>
                <a:latin typeface="Nunito Sans" pitchFamily="2" charset="77"/>
                <a:ea typeface="+mj-ea"/>
                <a:cs typeface="+mj-cs"/>
              </a:defRPr>
            </a:lvl1pPr>
          </a:lstStyle>
          <a:p>
            <a:pPr algn="ctr"/>
            <a:r>
              <a:rPr lang="en-US" sz="2400" dirty="0">
                <a:solidFill>
                  <a:schemeClr val="tx1">
                    <a:lumMod val="90000"/>
                    <a:lumOff val="10000"/>
                  </a:schemeClr>
                </a:solidFill>
                <a:latin typeface="+mj-lt"/>
              </a:rPr>
              <a:t>Scan QR code </a:t>
            </a:r>
            <a:r>
              <a:rPr lang="en-US" sz="2400" b="0" dirty="0">
                <a:solidFill>
                  <a:schemeClr val="tx1">
                    <a:lumMod val="90000"/>
                    <a:lumOff val="10000"/>
                  </a:schemeClr>
                </a:solidFill>
                <a:latin typeface="+mj-lt"/>
              </a:rPr>
              <a:t>to get a </a:t>
            </a:r>
            <a:r>
              <a:rPr lang="en-US" sz="2400" dirty="0">
                <a:solidFill>
                  <a:schemeClr val="tx1">
                    <a:lumMod val="90000"/>
                    <a:lumOff val="10000"/>
                  </a:schemeClr>
                </a:solidFill>
                <a:latin typeface="+mj-lt"/>
              </a:rPr>
              <a:t>free maturity model assessment </a:t>
            </a:r>
            <a:r>
              <a:rPr lang="en-US" sz="2400" b="0" dirty="0">
                <a:solidFill>
                  <a:schemeClr val="tx1">
                    <a:lumMod val="90000"/>
                    <a:lumOff val="10000"/>
                  </a:schemeClr>
                </a:solidFill>
                <a:latin typeface="+mj-lt"/>
              </a:rPr>
              <a:t>for your team</a:t>
            </a:r>
          </a:p>
        </p:txBody>
      </p:sp>
      <p:pic>
        <p:nvPicPr>
          <p:cNvPr id="27" name="Picture 26" descr="Logo, icon&#10;&#10;Description automatically generated">
            <a:extLst>
              <a:ext uri="{FF2B5EF4-FFF2-40B4-BE49-F238E27FC236}">
                <a16:creationId xmlns:a16="http://schemas.microsoft.com/office/drawing/2014/main" id="{9731DDCC-1812-124A-8392-BFB20E72EEE3}"/>
              </a:ext>
            </a:extLst>
          </p:cNvPr>
          <p:cNvPicPr>
            <a:picLocks noChangeAspect="1"/>
          </p:cNvPicPr>
          <p:nvPr/>
        </p:nvPicPr>
        <p:blipFill>
          <a:blip r:embed="rId6"/>
          <a:stretch>
            <a:fillRect/>
          </a:stretch>
        </p:blipFill>
        <p:spPr>
          <a:xfrm>
            <a:off x="1309843" y="5521441"/>
            <a:ext cx="320766" cy="320766"/>
          </a:xfrm>
          <a:prstGeom prst="rect">
            <a:avLst/>
          </a:prstGeom>
        </p:spPr>
      </p:pic>
      <p:pic>
        <p:nvPicPr>
          <p:cNvPr id="29" name="Picture 28" descr="Icon&#10;&#10;Description automatically generated">
            <a:extLst>
              <a:ext uri="{FF2B5EF4-FFF2-40B4-BE49-F238E27FC236}">
                <a16:creationId xmlns:a16="http://schemas.microsoft.com/office/drawing/2014/main" id="{C2400BD9-FD9B-CE66-CC8B-4FA84B2D00A0}"/>
              </a:ext>
            </a:extLst>
          </p:cNvPr>
          <p:cNvPicPr>
            <a:picLocks noChangeAspect="1"/>
          </p:cNvPicPr>
          <p:nvPr/>
        </p:nvPicPr>
        <p:blipFill>
          <a:blip r:embed="rId7"/>
          <a:stretch>
            <a:fillRect/>
          </a:stretch>
        </p:blipFill>
        <p:spPr>
          <a:xfrm>
            <a:off x="1309843" y="5071301"/>
            <a:ext cx="320766" cy="320766"/>
          </a:xfrm>
          <a:prstGeom prst="rect">
            <a:avLst/>
          </a:prstGeom>
        </p:spPr>
      </p:pic>
      <p:pic>
        <p:nvPicPr>
          <p:cNvPr id="2" name="Picture 1">
            <a:extLst>
              <a:ext uri="{FF2B5EF4-FFF2-40B4-BE49-F238E27FC236}">
                <a16:creationId xmlns:a16="http://schemas.microsoft.com/office/drawing/2014/main" id="{6C3A18AA-D28E-D687-0D9F-47CE518C7869}"/>
              </a:ext>
            </a:extLst>
          </p:cNvPr>
          <p:cNvPicPr>
            <a:picLocks noChangeAspect="1"/>
          </p:cNvPicPr>
          <p:nvPr/>
        </p:nvPicPr>
        <p:blipFill>
          <a:blip r:embed="rId8"/>
          <a:stretch>
            <a:fillRect/>
          </a:stretch>
        </p:blipFill>
        <p:spPr>
          <a:xfrm>
            <a:off x="7811419" y="3507531"/>
            <a:ext cx="2593674" cy="2593674"/>
          </a:xfrm>
          <a:prstGeom prst="rect">
            <a:avLst/>
          </a:prstGeom>
        </p:spPr>
      </p:pic>
    </p:spTree>
    <p:extLst>
      <p:ext uri="{BB962C8B-B14F-4D97-AF65-F5344CB8AC3E}">
        <p14:creationId xmlns:p14="http://schemas.microsoft.com/office/powerpoint/2010/main" val="185953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592"/>
        <p:cNvGrpSpPr/>
        <p:nvPr/>
      </p:nvGrpSpPr>
      <p:grpSpPr>
        <a:xfrm>
          <a:off x="0" y="0"/>
          <a:ext cx="0" cy="0"/>
          <a:chOff x="0" y="0"/>
          <a:chExt cx="0" cy="0"/>
        </a:xfrm>
      </p:grpSpPr>
      <p:sp>
        <p:nvSpPr>
          <p:cNvPr id="593" name="Google Shape;593;g10ebe283dfd_0_388"/>
          <p:cNvSpPr/>
          <p:nvPr/>
        </p:nvSpPr>
        <p:spPr>
          <a:xfrm rot="10800000">
            <a:off x="2147652" y="-1"/>
            <a:ext cx="10034751" cy="5802076"/>
          </a:xfrm>
          <a:prstGeom prst="round1Rect">
            <a:avLst>
              <a:gd name="adj" fmla="val 10747"/>
            </a:avLst>
          </a:prstGeom>
          <a:solidFill>
            <a:schemeClr val="dk1">
              <a:alpha val="9410"/>
            </a:schemeClr>
          </a:solidFill>
          <a:ln>
            <a:noFill/>
          </a:ln>
        </p:spPr>
        <p:txBody>
          <a:bodyPr spcFirstLastPara="1" wrap="square" lIns="82904" tIns="41441" rIns="82904" bIns="41441" anchor="ctr" anchorCtr="0">
            <a:noAutofit/>
          </a:bodyPr>
          <a:lstStyle/>
          <a:p>
            <a:pPr algn="ctr">
              <a:buSzPts val="1400"/>
            </a:pPr>
            <a:endParaRPr sz="1270">
              <a:solidFill>
                <a:schemeClr val="lt1"/>
              </a:solidFill>
            </a:endParaRPr>
          </a:p>
        </p:txBody>
      </p:sp>
      <p:pic>
        <p:nvPicPr>
          <p:cNvPr id="594" name="Google Shape;594;g10ebe283dfd_0_388"/>
          <p:cNvPicPr preferRelativeResize="0"/>
          <p:nvPr/>
        </p:nvPicPr>
        <p:blipFill rotWithShape="1">
          <a:blip r:embed="rId3">
            <a:alphaModFix/>
          </a:blip>
          <a:srcRect/>
          <a:stretch/>
        </p:blipFill>
        <p:spPr>
          <a:xfrm>
            <a:off x="9597" y="2306410"/>
            <a:ext cx="3043315" cy="4534912"/>
          </a:xfrm>
          <a:prstGeom prst="round1Rect">
            <a:avLst>
              <a:gd name="adj" fmla="val 16667"/>
            </a:avLst>
          </a:prstGeom>
          <a:noFill/>
          <a:ln>
            <a:noFill/>
          </a:ln>
        </p:spPr>
      </p:pic>
      <p:sp>
        <p:nvSpPr>
          <p:cNvPr id="595" name="Google Shape;595;g10ebe283dfd_0_388"/>
          <p:cNvSpPr txBox="1"/>
          <p:nvPr/>
        </p:nvSpPr>
        <p:spPr>
          <a:xfrm>
            <a:off x="6253103" y="2287882"/>
            <a:ext cx="2729108" cy="2709793"/>
          </a:xfrm>
          <a:prstGeom prst="rect">
            <a:avLst/>
          </a:prstGeom>
          <a:noFill/>
          <a:ln>
            <a:noFill/>
          </a:ln>
        </p:spPr>
        <p:txBody>
          <a:bodyPr spcFirstLastPara="1" wrap="square" lIns="0" tIns="76579" rIns="0" bIns="0" anchor="t" anchorCtr="0">
            <a:noAutofit/>
          </a:bodyPr>
          <a:lstStyle/>
          <a:p>
            <a:pPr>
              <a:buSzPts val="1500"/>
            </a:pPr>
            <a:r>
              <a:rPr lang="en-US" sz="1360" b="1">
                <a:solidFill>
                  <a:schemeClr val="dk1"/>
                </a:solidFill>
                <a:latin typeface="Raleway"/>
                <a:ea typeface="Raleway"/>
                <a:cs typeface="Raleway"/>
                <a:sym typeface="Raleway"/>
              </a:rPr>
              <a:t>Solution:</a:t>
            </a:r>
            <a:endParaRPr sz="1360" b="1">
              <a:solidFill>
                <a:schemeClr val="dk1"/>
              </a:solidFill>
              <a:latin typeface="Raleway"/>
              <a:ea typeface="Raleway"/>
              <a:cs typeface="Raleway"/>
              <a:sym typeface="Raleway"/>
            </a:endParaRPr>
          </a:p>
          <a:p>
            <a:pPr marR="4607">
              <a:buSzPts val="1500"/>
            </a:pPr>
            <a:endParaRPr sz="1360">
              <a:solidFill>
                <a:srgbClr val="363042"/>
              </a:solidFill>
              <a:latin typeface="Raleway"/>
              <a:ea typeface="Raleway"/>
              <a:cs typeface="Raleway"/>
              <a:sym typeface="Raleway"/>
            </a:endParaRPr>
          </a:p>
          <a:p>
            <a:pPr marL="414589" marR="225143" indent="-293667">
              <a:buClr>
                <a:schemeClr val="dk1"/>
              </a:buClr>
              <a:buSzPts val="1500"/>
              <a:buFont typeface="Raleway"/>
              <a:buChar char="●"/>
            </a:pPr>
            <a:r>
              <a:rPr lang="en-US" sz="1360">
                <a:solidFill>
                  <a:schemeClr val="dk2"/>
                </a:solidFill>
                <a:latin typeface="Raleway"/>
                <a:ea typeface="Raleway"/>
                <a:cs typeface="Raleway"/>
                <a:sym typeface="Raleway"/>
              </a:rPr>
              <a:t>100m+ public social media profiles ranked across 6m+ topics through machine learning</a:t>
            </a:r>
            <a:endParaRPr sz="1360">
              <a:solidFill>
                <a:schemeClr val="dk2"/>
              </a:solidFill>
              <a:latin typeface="Raleway"/>
              <a:ea typeface="Raleway"/>
              <a:cs typeface="Raleway"/>
              <a:sym typeface="Raleway"/>
            </a:endParaRPr>
          </a:p>
          <a:p>
            <a:pPr marL="414589" marR="225143"/>
            <a:endParaRPr sz="1360">
              <a:solidFill>
                <a:schemeClr val="dk2"/>
              </a:solidFill>
              <a:latin typeface="Raleway"/>
              <a:ea typeface="Raleway"/>
              <a:cs typeface="Raleway"/>
              <a:sym typeface="Raleway"/>
            </a:endParaRPr>
          </a:p>
          <a:p>
            <a:pPr marL="414589" marR="225143" indent="-293667">
              <a:buClr>
                <a:schemeClr val="dk1"/>
              </a:buClr>
              <a:buSzPts val="1500"/>
              <a:buFont typeface="Raleway"/>
              <a:buChar char="●"/>
            </a:pPr>
            <a:r>
              <a:rPr lang="en-US" sz="1360">
                <a:solidFill>
                  <a:schemeClr val="dk2"/>
                </a:solidFill>
                <a:latin typeface="Raleway"/>
                <a:ea typeface="Raleway"/>
                <a:cs typeface="Raleway"/>
                <a:sym typeface="Raleway"/>
              </a:rPr>
              <a:t>Sports and fashion tribes revealed with shared interests</a:t>
            </a:r>
            <a:endParaRPr sz="1360">
              <a:solidFill>
                <a:schemeClr val="dk2"/>
              </a:solidFill>
              <a:latin typeface="Raleway"/>
              <a:ea typeface="Raleway"/>
              <a:cs typeface="Raleway"/>
              <a:sym typeface="Raleway"/>
            </a:endParaRPr>
          </a:p>
          <a:p>
            <a:pPr marL="414589" marR="225143"/>
            <a:endParaRPr sz="1360">
              <a:solidFill>
                <a:schemeClr val="dk2"/>
              </a:solidFill>
              <a:latin typeface="Raleway"/>
              <a:ea typeface="Raleway"/>
              <a:cs typeface="Raleway"/>
              <a:sym typeface="Raleway"/>
            </a:endParaRPr>
          </a:p>
          <a:p>
            <a:pPr marL="414589" marR="225143" indent="-293667">
              <a:buClr>
                <a:schemeClr val="dk1"/>
              </a:buClr>
              <a:buSzPts val="1500"/>
              <a:buFont typeface="Raleway"/>
              <a:buChar char="●"/>
            </a:pPr>
            <a:r>
              <a:rPr lang="en-US" sz="1360">
                <a:solidFill>
                  <a:schemeClr val="dk2"/>
                </a:solidFill>
                <a:latin typeface="Raleway"/>
                <a:ea typeface="Raleway"/>
                <a:cs typeface="Raleway"/>
                <a:sym typeface="Raleway"/>
              </a:rPr>
              <a:t>Lifestyle topics, activities, and brands affinities identified</a:t>
            </a:r>
            <a:endParaRPr sz="1360">
              <a:solidFill>
                <a:schemeClr val="dk2"/>
              </a:solidFill>
              <a:latin typeface="Raleway"/>
              <a:ea typeface="Raleway"/>
              <a:cs typeface="Raleway"/>
              <a:sym typeface="Raleway"/>
            </a:endParaRPr>
          </a:p>
          <a:p>
            <a:pPr marL="414589"/>
            <a:endParaRPr sz="1360">
              <a:solidFill>
                <a:schemeClr val="dk2"/>
              </a:solidFill>
              <a:latin typeface="Raleway"/>
              <a:ea typeface="Raleway"/>
              <a:cs typeface="Raleway"/>
              <a:sym typeface="Raleway"/>
            </a:endParaRPr>
          </a:p>
          <a:p>
            <a:pPr marL="414589" marR="34549"/>
            <a:endParaRPr sz="1360">
              <a:solidFill>
                <a:schemeClr val="dk2"/>
              </a:solidFill>
              <a:latin typeface="Raleway"/>
              <a:ea typeface="Raleway"/>
              <a:cs typeface="Raleway"/>
              <a:sym typeface="Raleway"/>
            </a:endParaRPr>
          </a:p>
          <a:p>
            <a:pPr marL="414589">
              <a:spcBef>
                <a:spcPts val="907"/>
              </a:spcBef>
            </a:pPr>
            <a:endParaRPr sz="1360">
              <a:solidFill>
                <a:schemeClr val="dk2"/>
              </a:solidFill>
              <a:latin typeface="Raleway"/>
              <a:ea typeface="Raleway"/>
              <a:cs typeface="Raleway"/>
              <a:sym typeface="Raleway"/>
            </a:endParaRPr>
          </a:p>
          <a:p>
            <a:pPr marL="414589"/>
            <a:endParaRPr sz="1360">
              <a:solidFill>
                <a:srgbClr val="1C1C1C"/>
              </a:solidFill>
              <a:latin typeface="Raleway"/>
              <a:ea typeface="Raleway"/>
              <a:cs typeface="Raleway"/>
              <a:sym typeface="Raleway"/>
            </a:endParaRPr>
          </a:p>
          <a:p>
            <a:pPr marL="414589"/>
            <a:endParaRPr sz="1360">
              <a:solidFill>
                <a:srgbClr val="1C1C1C"/>
              </a:solidFill>
              <a:latin typeface="Raleway"/>
              <a:ea typeface="Raleway"/>
              <a:cs typeface="Raleway"/>
              <a:sym typeface="Raleway"/>
            </a:endParaRPr>
          </a:p>
          <a:p>
            <a:pPr marL="414589" marR="4607">
              <a:spcBef>
                <a:spcPts val="907"/>
              </a:spcBef>
            </a:pPr>
            <a:endParaRPr sz="1360">
              <a:solidFill>
                <a:schemeClr val="dk2"/>
              </a:solidFill>
              <a:latin typeface="Raleway"/>
              <a:ea typeface="Raleway"/>
              <a:cs typeface="Raleway"/>
              <a:sym typeface="Raleway"/>
            </a:endParaRPr>
          </a:p>
          <a:p>
            <a:pPr marR="4607">
              <a:spcBef>
                <a:spcPts val="907"/>
              </a:spcBef>
            </a:pPr>
            <a:endParaRPr sz="1360">
              <a:solidFill>
                <a:schemeClr val="dk2"/>
              </a:solidFill>
              <a:latin typeface="Raleway"/>
              <a:ea typeface="Raleway"/>
              <a:cs typeface="Raleway"/>
              <a:sym typeface="Raleway"/>
            </a:endParaRPr>
          </a:p>
          <a:p>
            <a:pPr marR="4607"/>
            <a:endParaRPr sz="1360">
              <a:solidFill>
                <a:srgbClr val="363042"/>
              </a:solidFill>
              <a:latin typeface="Raleway"/>
              <a:ea typeface="Raleway"/>
              <a:cs typeface="Raleway"/>
              <a:sym typeface="Raleway"/>
            </a:endParaRPr>
          </a:p>
          <a:p>
            <a:pPr marL="414589" marR="4607"/>
            <a:endParaRPr sz="1360">
              <a:solidFill>
                <a:srgbClr val="363042"/>
              </a:solidFill>
              <a:latin typeface="Raleway"/>
              <a:ea typeface="Raleway"/>
              <a:cs typeface="Raleway"/>
              <a:sym typeface="Raleway"/>
            </a:endParaRPr>
          </a:p>
          <a:p>
            <a:pPr>
              <a:buSzPts val="1500"/>
            </a:pPr>
            <a:endParaRPr sz="1360">
              <a:solidFill>
                <a:srgbClr val="363042"/>
              </a:solidFill>
              <a:latin typeface="Raleway"/>
              <a:ea typeface="Raleway"/>
              <a:cs typeface="Raleway"/>
              <a:sym typeface="Raleway"/>
            </a:endParaRPr>
          </a:p>
          <a:p>
            <a:pPr>
              <a:buSzPts val="1500"/>
            </a:pPr>
            <a:endParaRPr sz="1360">
              <a:solidFill>
                <a:srgbClr val="363042"/>
              </a:solidFill>
              <a:latin typeface="Raleway"/>
              <a:ea typeface="Raleway"/>
              <a:cs typeface="Raleway"/>
              <a:sym typeface="Raleway"/>
            </a:endParaRPr>
          </a:p>
        </p:txBody>
      </p:sp>
      <p:sp>
        <p:nvSpPr>
          <p:cNvPr id="596" name="Google Shape;596;g10ebe283dfd_0_388"/>
          <p:cNvSpPr txBox="1"/>
          <p:nvPr/>
        </p:nvSpPr>
        <p:spPr>
          <a:xfrm>
            <a:off x="9279302" y="2289242"/>
            <a:ext cx="2729108" cy="2709793"/>
          </a:xfrm>
          <a:prstGeom prst="rect">
            <a:avLst/>
          </a:prstGeom>
          <a:noFill/>
          <a:ln>
            <a:noFill/>
          </a:ln>
        </p:spPr>
        <p:txBody>
          <a:bodyPr spcFirstLastPara="1" wrap="square" lIns="0" tIns="76579" rIns="0" bIns="0" anchor="t" anchorCtr="0">
            <a:noAutofit/>
          </a:bodyPr>
          <a:lstStyle/>
          <a:p>
            <a:pPr>
              <a:buSzPts val="1500"/>
            </a:pPr>
            <a:r>
              <a:rPr lang="en-US" sz="1360" b="1">
                <a:solidFill>
                  <a:schemeClr val="dk1"/>
                </a:solidFill>
                <a:latin typeface="Raleway"/>
                <a:ea typeface="Raleway"/>
                <a:cs typeface="Raleway"/>
                <a:sym typeface="Raleway"/>
              </a:rPr>
              <a:t>Impact:</a:t>
            </a:r>
            <a:endParaRPr sz="1360" b="1">
              <a:solidFill>
                <a:schemeClr val="dk1"/>
              </a:solidFill>
              <a:latin typeface="Raleway"/>
              <a:ea typeface="Raleway"/>
              <a:cs typeface="Raleway"/>
              <a:sym typeface="Raleway"/>
            </a:endParaRPr>
          </a:p>
          <a:p>
            <a:pPr>
              <a:buSzPts val="1500"/>
            </a:pPr>
            <a:endParaRPr sz="1360">
              <a:solidFill>
                <a:srgbClr val="363042"/>
              </a:solidFill>
              <a:latin typeface="Raleway"/>
              <a:ea typeface="Raleway"/>
              <a:cs typeface="Raleway"/>
              <a:sym typeface="Raleway"/>
            </a:endParaRPr>
          </a:p>
          <a:p>
            <a:pPr marL="414589" marR="4607" indent="-287909">
              <a:buClr>
                <a:schemeClr val="dk1"/>
              </a:buClr>
              <a:buSzPts val="1400"/>
              <a:buFont typeface="Raleway"/>
              <a:buChar char="●"/>
            </a:pPr>
            <a:r>
              <a:rPr lang="en-US" sz="1270">
                <a:solidFill>
                  <a:schemeClr val="dk2"/>
                </a:solidFill>
                <a:latin typeface="Raleway"/>
                <a:ea typeface="Raleway"/>
                <a:cs typeface="Raleway"/>
                <a:sym typeface="Raleway"/>
              </a:rPr>
              <a:t>Modelled Tribes and identified which Nike athletes resonated with tribes across topics like social consciousness, sneaker culture, fashion, and others</a:t>
            </a:r>
            <a:endParaRPr sz="1270">
              <a:solidFill>
                <a:schemeClr val="dk2"/>
              </a:solidFill>
              <a:latin typeface="Raleway"/>
              <a:ea typeface="Raleway"/>
              <a:cs typeface="Raleway"/>
              <a:sym typeface="Raleway"/>
            </a:endParaRPr>
          </a:p>
          <a:p>
            <a:pPr marR="36852"/>
            <a:endParaRPr sz="1270">
              <a:solidFill>
                <a:schemeClr val="dk2"/>
              </a:solidFill>
              <a:latin typeface="Raleway"/>
              <a:ea typeface="Raleway"/>
              <a:cs typeface="Raleway"/>
              <a:sym typeface="Raleway"/>
            </a:endParaRPr>
          </a:p>
          <a:p>
            <a:pPr marL="414589" marR="36852" indent="-287909">
              <a:buClr>
                <a:schemeClr val="dk1"/>
              </a:buClr>
              <a:buSzPts val="1400"/>
              <a:buFont typeface="Raleway"/>
              <a:buChar char="●"/>
            </a:pPr>
            <a:r>
              <a:rPr lang="en-US" sz="1270">
                <a:solidFill>
                  <a:schemeClr val="dk2"/>
                </a:solidFill>
                <a:latin typeface="Raleway"/>
                <a:ea typeface="Raleway"/>
                <a:cs typeface="Raleway"/>
                <a:sym typeface="Raleway"/>
              </a:rPr>
              <a:t>Trained cross-functional teams on Tribes analytics</a:t>
            </a:r>
            <a:endParaRPr sz="1270">
              <a:solidFill>
                <a:schemeClr val="dk2"/>
              </a:solidFill>
              <a:latin typeface="Raleway"/>
              <a:ea typeface="Raleway"/>
              <a:cs typeface="Raleway"/>
              <a:sym typeface="Raleway"/>
            </a:endParaRPr>
          </a:p>
          <a:p>
            <a:pPr marL="414589" marR="36852"/>
            <a:endParaRPr sz="1270">
              <a:solidFill>
                <a:schemeClr val="dk2"/>
              </a:solidFill>
              <a:latin typeface="Raleway"/>
              <a:ea typeface="Raleway"/>
              <a:cs typeface="Raleway"/>
              <a:sym typeface="Raleway"/>
            </a:endParaRPr>
          </a:p>
          <a:p>
            <a:pPr marL="414589" marR="38004" indent="-287909">
              <a:buClr>
                <a:schemeClr val="dk1"/>
              </a:buClr>
              <a:buSzPts val="1400"/>
              <a:buFont typeface="Raleway"/>
              <a:buChar char="●"/>
            </a:pPr>
            <a:r>
              <a:rPr lang="en-US" sz="1270">
                <a:solidFill>
                  <a:schemeClr val="dk2"/>
                </a:solidFill>
                <a:latin typeface="Raleway"/>
                <a:ea typeface="Raleway"/>
                <a:cs typeface="Raleway"/>
                <a:sym typeface="Raleway"/>
              </a:rPr>
              <a:t>Provided insight reports for Nike to share with their athletes to help shape communication strategies</a:t>
            </a:r>
            <a:endParaRPr sz="1360">
              <a:solidFill>
                <a:schemeClr val="dk2"/>
              </a:solidFill>
              <a:latin typeface="Raleway"/>
              <a:ea typeface="Raleway"/>
              <a:cs typeface="Raleway"/>
              <a:sym typeface="Raleway"/>
            </a:endParaRPr>
          </a:p>
          <a:p>
            <a:pPr marL="414589">
              <a:spcBef>
                <a:spcPts val="907"/>
              </a:spcBef>
            </a:pPr>
            <a:endParaRPr sz="1360">
              <a:solidFill>
                <a:schemeClr val="dk2"/>
              </a:solidFill>
              <a:latin typeface="Raleway"/>
              <a:ea typeface="Raleway"/>
              <a:cs typeface="Raleway"/>
              <a:sym typeface="Raleway"/>
            </a:endParaRPr>
          </a:p>
          <a:p>
            <a:pPr marL="414589">
              <a:spcBef>
                <a:spcPts val="907"/>
              </a:spcBef>
            </a:pPr>
            <a:endParaRPr sz="1360">
              <a:solidFill>
                <a:schemeClr val="dk2"/>
              </a:solidFill>
              <a:latin typeface="Raleway"/>
              <a:ea typeface="Raleway"/>
              <a:cs typeface="Raleway"/>
              <a:sym typeface="Raleway"/>
            </a:endParaRPr>
          </a:p>
          <a:p>
            <a:endParaRPr sz="1360">
              <a:solidFill>
                <a:schemeClr val="dk2"/>
              </a:solidFill>
              <a:latin typeface="Raleway"/>
              <a:ea typeface="Raleway"/>
              <a:cs typeface="Raleway"/>
              <a:sym typeface="Raleway"/>
            </a:endParaRPr>
          </a:p>
        </p:txBody>
      </p:sp>
      <p:sp>
        <p:nvSpPr>
          <p:cNvPr id="597" name="Google Shape;597;g10ebe283dfd_0_388"/>
          <p:cNvSpPr txBox="1"/>
          <p:nvPr/>
        </p:nvSpPr>
        <p:spPr>
          <a:xfrm>
            <a:off x="4745796" y="1073154"/>
            <a:ext cx="6947093" cy="603385"/>
          </a:xfrm>
          <a:prstGeom prst="rect">
            <a:avLst/>
          </a:prstGeom>
          <a:noFill/>
          <a:ln>
            <a:noFill/>
          </a:ln>
        </p:spPr>
        <p:txBody>
          <a:bodyPr spcFirstLastPara="1" wrap="square" lIns="0" tIns="11516" rIns="0" bIns="0" anchor="t" anchorCtr="0">
            <a:noAutofit/>
          </a:bodyPr>
          <a:lstStyle/>
          <a:p>
            <a:pPr marL="11516" marR="4607">
              <a:buSzPts val="1400"/>
            </a:pPr>
            <a:r>
              <a:rPr lang="en-US" sz="1270">
                <a:solidFill>
                  <a:schemeClr val="dk2"/>
                </a:solidFill>
                <a:latin typeface="Raleway"/>
                <a:ea typeface="Raleway"/>
                <a:cs typeface="Raleway"/>
                <a:sym typeface="Raleway"/>
              </a:rPr>
              <a:t>We help Nike identify, understand, and activate their tribes across the globe.</a:t>
            </a:r>
            <a:endParaRPr sz="1360">
              <a:latin typeface="Raleway"/>
              <a:ea typeface="Raleway"/>
              <a:cs typeface="Raleway"/>
              <a:sym typeface="Raleway"/>
            </a:endParaRPr>
          </a:p>
        </p:txBody>
      </p:sp>
      <p:pic>
        <p:nvPicPr>
          <p:cNvPr id="598" name="Google Shape;598;g10ebe283dfd_0_388"/>
          <p:cNvPicPr preferRelativeResize="0"/>
          <p:nvPr/>
        </p:nvPicPr>
        <p:blipFill rotWithShape="1">
          <a:blip r:embed="rId4">
            <a:alphaModFix/>
          </a:blip>
          <a:srcRect/>
          <a:stretch/>
        </p:blipFill>
        <p:spPr>
          <a:xfrm>
            <a:off x="10545937" y="6412262"/>
            <a:ext cx="1269680" cy="241844"/>
          </a:xfrm>
          <a:prstGeom prst="rect">
            <a:avLst/>
          </a:prstGeom>
          <a:noFill/>
          <a:ln>
            <a:noFill/>
          </a:ln>
        </p:spPr>
      </p:pic>
      <p:sp>
        <p:nvSpPr>
          <p:cNvPr id="599" name="Google Shape;599;g10ebe283dfd_0_388"/>
          <p:cNvSpPr txBox="1"/>
          <p:nvPr/>
        </p:nvSpPr>
        <p:spPr>
          <a:xfrm>
            <a:off x="3226904" y="2287882"/>
            <a:ext cx="2729108" cy="2709793"/>
          </a:xfrm>
          <a:prstGeom prst="rect">
            <a:avLst/>
          </a:prstGeom>
          <a:noFill/>
          <a:ln>
            <a:noFill/>
          </a:ln>
        </p:spPr>
        <p:txBody>
          <a:bodyPr spcFirstLastPara="1" wrap="square" lIns="0" tIns="76579" rIns="0" bIns="0" anchor="t" anchorCtr="0">
            <a:noAutofit/>
          </a:bodyPr>
          <a:lstStyle/>
          <a:p>
            <a:pPr>
              <a:buSzPts val="1500"/>
            </a:pPr>
            <a:r>
              <a:rPr lang="en-US" sz="1360" b="1">
                <a:solidFill>
                  <a:schemeClr val="dk1"/>
                </a:solidFill>
                <a:latin typeface="Raleway"/>
                <a:ea typeface="Raleway"/>
                <a:cs typeface="Raleway"/>
                <a:sym typeface="Raleway"/>
              </a:rPr>
              <a:t>Challenge:</a:t>
            </a:r>
            <a:endParaRPr sz="1360" b="1">
              <a:solidFill>
                <a:schemeClr val="dk1"/>
              </a:solidFill>
              <a:latin typeface="Raleway"/>
              <a:ea typeface="Raleway"/>
              <a:cs typeface="Raleway"/>
              <a:sym typeface="Raleway"/>
            </a:endParaRPr>
          </a:p>
          <a:p>
            <a:pPr>
              <a:buSzPts val="1500"/>
            </a:pPr>
            <a:endParaRPr sz="1360">
              <a:solidFill>
                <a:srgbClr val="363042"/>
              </a:solidFill>
              <a:latin typeface="Raleway"/>
              <a:ea typeface="Raleway"/>
              <a:cs typeface="Raleway"/>
              <a:sym typeface="Raleway"/>
            </a:endParaRPr>
          </a:p>
          <a:p>
            <a:pPr marL="11516" marR="4607"/>
            <a:r>
              <a:rPr lang="en-US" sz="1360">
                <a:solidFill>
                  <a:schemeClr val="dk2"/>
                </a:solidFill>
                <a:latin typeface="Raleway"/>
                <a:ea typeface="Raleway"/>
                <a:cs typeface="Raleway"/>
                <a:sym typeface="Raleway"/>
              </a:rPr>
              <a:t>Understand how consumer perceptions are impacted by Nike-sponsored athletes and brands, and how their perceptions are informed by the culture and lifestyles of different social groups.</a:t>
            </a:r>
            <a:endParaRPr sz="1451">
              <a:solidFill>
                <a:schemeClr val="dk2"/>
              </a:solidFill>
              <a:latin typeface="Raleway"/>
              <a:ea typeface="Raleway"/>
              <a:cs typeface="Raleway"/>
              <a:sym typeface="Raleway"/>
            </a:endParaRPr>
          </a:p>
          <a:p>
            <a:endParaRPr sz="1360">
              <a:solidFill>
                <a:schemeClr val="dk2"/>
              </a:solidFill>
              <a:latin typeface="Raleway"/>
              <a:ea typeface="Raleway"/>
              <a:cs typeface="Raleway"/>
              <a:sym typeface="Raleway"/>
            </a:endParaRPr>
          </a:p>
          <a:p>
            <a:pPr>
              <a:spcBef>
                <a:spcPts val="907"/>
              </a:spcBef>
            </a:pPr>
            <a:endParaRPr sz="1360">
              <a:solidFill>
                <a:schemeClr val="dk2"/>
              </a:solidFill>
              <a:latin typeface="Raleway"/>
              <a:ea typeface="Raleway"/>
              <a:cs typeface="Raleway"/>
              <a:sym typeface="Raleway"/>
            </a:endParaRPr>
          </a:p>
          <a:p>
            <a:pPr marL="414589">
              <a:spcBef>
                <a:spcPts val="907"/>
              </a:spcBef>
            </a:pPr>
            <a:endParaRPr sz="1360">
              <a:solidFill>
                <a:schemeClr val="dk2"/>
              </a:solidFill>
              <a:latin typeface="Raleway"/>
              <a:ea typeface="Raleway"/>
              <a:cs typeface="Raleway"/>
              <a:sym typeface="Raleway"/>
            </a:endParaRPr>
          </a:p>
          <a:p>
            <a:pPr marL="11516">
              <a:buSzPts val="1500"/>
            </a:pPr>
            <a:endParaRPr sz="1360">
              <a:solidFill>
                <a:schemeClr val="dk2"/>
              </a:solidFill>
              <a:latin typeface="Raleway"/>
              <a:ea typeface="Raleway"/>
              <a:cs typeface="Raleway"/>
              <a:sym typeface="Raleway"/>
            </a:endParaRPr>
          </a:p>
          <a:p>
            <a:pPr>
              <a:buSzPts val="1500"/>
            </a:pPr>
            <a:endParaRPr sz="1360">
              <a:solidFill>
                <a:srgbClr val="363042"/>
              </a:solidFill>
              <a:latin typeface="Raleway"/>
              <a:ea typeface="Raleway"/>
              <a:cs typeface="Raleway"/>
              <a:sym typeface="Raleway"/>
            </a:endParaRPr>
          </a:p>
        </p:txBody>
      </p:sp>
      <p:cxnSp>
        <p:nvCxnSpPr>
          <p:cNvPr id="600" name="Google Shape;600;g10ebe283dfd_0_388"/>
          <p:cNvCxnSpPr/>
          <p:nvPr/>
        </p:nvCxnSpPr>
        <p:spPr>
          <a:xfrm>
            <a:off x="6096000" y="2256642"/>
            <a:ext cx="0" cy="2575950"/>
          </a:xfrm>
          <a:prstGeom prst="straightConnector1">
            <a:avLst/>
          </a:prstGeom>
          <a:noFill/>
          <a:ln w="9525" cap="flat" cmpd="sng">
            <a:solidFill>
              <a:schemeClr val="dk1"/>
            </a:solidFill>
            <a:prstDash val="solid"/>
            <a:round/>
            <a:headEnd type="none" w="sm" len="sm"/>
            <a:tailEnd type="none" w="sm" len="sm"/>
          </a:ln>
        </p:spPr>
      </p:cxnSp>
      <p:sp>
        <p:nvSpPr>
          <p:cNvPr id="601" name="Google Shape;601;g10ebe283dfd_0_388"/>
          <p:cNvSpPr txBox="1">
            <a:spLocks noGrp="1"/>
          </p:cNvSpPr>
          <p:nvPr>
            <p:ph type="title" idx="4294967295"/>
          </p:nvPr>
        </p:nvSpPr>
        <p:spPr>
          <a:xfrm>
            <a:off x="4737223" y="594091"/>
            <a:ext cx="7327406" cy="479063"/>
          </a:xfrm>
          <a:prstGeom prst="rect">
            <a:avLst/>
          </a:prstGeom>
          <a:noFill/>
          <a:ln>
            <a:noFill/>
          </a:ln>
        </p:spPr>
        <p:txBody>
          <a:bodyPr spcFirstLastPara="1" wrap="square" lIns="0" tIns="0" rIns="0" bIns="0" anchor="t" anchorCtr="0">
            <a:noAutofit/>
          </a:bodyPr>
          <a:lstStyle/>
          <a:p>
            <a:pPr>
              <a:lnSpc>
                <a:spcPct val="100000"/>
              </a:lnSpc>
              <a:buSzPts val="900"/>
            </a:pPr>
            <a:r>
              <a:rPr lang="en-US"/>
              <a:t>Activate and connect with tribes</a:t>
            </a:r>
            <a:endParaRPr/>
          </a:p>
          <a:p>
            <a:pPr>
              <a:lnSpc>
                <a:spcPct val="100000"/>
              </a:lnSpc>
              <a:buSzPts val="900"/>
            </a:pPr>
            <a:endParaRPr/>
          </a:p>
        </p:txBody>
      </p:sp>
      <p:cxnSp>
        <p:nvCxnSpPr>
          <p:cNvPr id="602" name="Google Shape;602;g10ebe283dfd_0_388"/>
          <p:cNvCxnSpPr/>
          <p:nvPr/>
        </p:nvCxnSpPr>
        <p:spPr>
          <a:xfrm>
            <a:off x="9139202" y="2256642"/>
            <a:ext cx="0" cy="2575950"/>
          </a:xfrm>
          <a:prstGeom prst="straightConnector1">
            <a:avLst/>
          </a:prstGeom>
          <a:noFill/>
          <a:ln w="9525" cap="flat" cmpd="sng">
            <a:solidFill>
              <a:schemeClr val="dk1"/>
            </a:solidFill>
            <a:prstDash val="solid"/>
            <a:round/>
            <a:headEnd type="none" w="sm" len="sm"/>
            <a:tailEnd type="none" w="sm" len="sm"/>
          </a:ln>
        </p:spPr>
      </p:cxnSp>
      <p:sp>
        <p:nvSpPr>
          <p:cNvPr id="603" name="Google Shape;603;g10ebe283dfd_0_388"/>
          <p:cNvSpPr/>
          <p:nvPr/>
        </p:nvSpPr>
        <p:spPr>
          <a:xfrm rot="-5400000">
            <a:off x="2961379" y="5698030"/>
            <a:ext cx="202862" cy="202674"/>
          </a:xfrm>
          <a:custGeom>
            <a:avLst/>
            <a:gdLst/>
            <a:ahLst/>
            <a:cxnLst/>
            <a:rect l="l" t="t" r="r" b="b"/>
            <a:pathLst>
              <a:path w="184886" h="184714" extrusionOk="0">
                <a:moveTo>
                  <a:pt x="92443" y="184718"/>
                </a:moveTo>
                <a:cubicBezTo>
                  <a:pt x="143498" y="184718"/>
                  <a:pt x="184887" y="143368"/>
                  <a:pt x="184887" y="92361"/>
                </a:cubicBezTo>
                <a:cubicBezTo>
                  <a:pt x="184887" y="41353"/>
                  <a:pt x="143498" y="4"/>
                  <a:pt x="92443" y="4"/>
                </a:cubicBezTo>
                <a:cubicBezTo>
                  <a:pt x="41388" y="4"/>
                  <a:pt x="0" y="41354"/>
                  <a:pt x="0" y="92361"/>
                </a:cubicBezTo>
                <a:cubicBezTo>
                  <a:pt x="0" y="92393"/>
                  <a:pt x="0" y="92425"/>
                  <a:pt x="0" y="92456"/>
                </a:cubicBezTo>
                <a:cubicBezTo>
                  <a:pt x="0" y="143411"/>
                  <a:pt x="41345" y="184718"/>
                  <a:pt x="92348" y="184718"/>
                </a:cubicBezTo>
                <a:cubicBezTo>
                  <a:pt x="92379" y="184718"/>
                  <a:pt x="92412" y="184718"/>
                  <a:pt x="92443" y="184718"/>
                </a:cubicBezTo>
              </a:path>
            </a:pathLst>
          </a:custGeom>
          <a:solidFill>
            <a:srgbClr val="C4F4F4"/>
          </a:solidFill>
          <a:ln>
            <a:noFill/>
          </a:ln>
        </p:spPr>
        <p:txBody>
          <a:bodyPr spcFirstLastPara="1" wrap="square" lIns="82904" tIns="41441" rIns="82904" bIns="41441" anchor="ctr" anchorCtr="0">
            <a:noAutofit/>
          </a:bodyPr>
          <a:lstStyle/>
          <a:p>
            <a:pPr>
              <a:buSzPts val="1400"/>
            </a:pPr>
            <a:endParaRPr sz="1270"/>
          </a:p>
        </p:txBody>
      </p:sp>
      <p:grpSp>
        <p:nvGrpSpPr>
          <p:cNvPr id="604" name="Google Shape;604;g10ebe283dfd_0_388"/>
          <p:cNvGrpSpPr/>
          <p:nvPr/>
        </p:nvGrpSpPr>
        <p:grpSpPr>
          <a:xfrm rot="-5400000">
            <a:off x="4263987" y="-2116456"/>
            <a:ext cx="5802086" cy="10034997"/>
            <a:chOff x="7014518" y="751840"/>
            <a:chExt cx="6398412" cy="11066372"/>
          </a:xfrm>
        </p:grpSpPr>
        <p:cxnSp>
          <p:nvCxnSpPr>
            <p:cNvPr id="605" name="Google Shape;605;g10ebe283dfd_0_388"/>
            <p:cNvCxnSpPr/>
            <p:nvPr/>
          </p:nvCxnSpPr>
          <p:spPr>
            <a:xfrm rot="5400000">
              <a:off x="2203418" y="7007112"/>
              <a:ext cx="9622200" cy="0"/>
            </a:xfrm>
            <a:prstGeom prst="straightConnector1">
              <a:avLst/>
            </a:prstGeom>
            <a:noFill/>
            <a:ln w="9525" cap="flat" cmpd="sng">
              <a:solidFill>
                <a:srgbClr val="9EEDED"/>
              </a:solidFill>
              <a:prstDash val="solid"/>
              <a:round/>
              <a:headEnd type="none" w="sm" len="sm"/>
              <a:tailEnd type="none" w="sm" len="sm"/>
            </a:ln>
          </p:spPr>
        </p:cxnSp>
        <p:grpSp>
          <p:nvGrpSpPr>
            <p:cNvPr id="606" name="Google Shape;606;g10ebe283dfd_0_388"/>
            <p:cNvGrpSpPr/>
            <p:nvPr/>
          </p:nvGrpSpPr>
          <p:grpSpPr>
            <a:xfrm>
              <a:off x="7014518" y="751840"/>
              <a:ext cx="6398411" cy="2276213"/>
              <a:chOff x="7014518" y="751840"/>
              <a:chExt cx="6398411" cy="2276213"/>
            </a:xfrm>
          </p:grpSpPr>
          <p:cxnSp>
            <p:nvCxnSpPr>
              <p:cNvPr id="607" name="Google Shape;607;g10ebe283dfd_0_388"/>
              <p:cNvCxnSpPr/>
              <p:nvPr/>
            </p:nvCxnSpPr>
            <p:spPr>
              <a:xfrm>
                <a:off x="11110729" y="-1550350"/>
                <a:ext cx="0" cy="4604400"/>
              </a:xfrm>
              <a:prstGeom prst="straightConnector1">
                <a:avLst/>
              </a:prstGeom>
              <a:noFill/>
              <a:ln w="9525" cap="flat" cmpd="sng">
                <a:solidFill>
                  <a:srgbClr val="9EEDED"/>
                </a:solidFill>
                <a:prstDash val="solid"/>
                <a:round/>
                <a:headEnd type="none" w="sm" len="sm"/>
                <a:tailEnd type="none" w="sm" len="sm"/>
              </a:ln>
            </p:spPr>
          </p:cxnSp>
          <p:sp>
            <p:nvSpPr>
              <p:cNvPr id="608" name="Google Shape;608;g10ebe283dfd_0_388"/>
              <p:cNvSpPr/>
              <p:nvPr/>
            </p:nvSpPr>
            <p:spPr>
              <a:xfrm rot="10800000" flipH="1">
                <a:off x="7014518" y="751840"/>
                <a:ext cx="2884289" cy="2276213"/>
              </a:xfrm>
              <a:custGeom>
                <a:avLst/>
                <a:gdLst/>
                <a:ahLst/>
                <a:cxnLst/>
                <a:rect l="l" t="t" r="r" b="b"/>
                <a:pathLst>
                  <a:path w="2884289" h="2276213" extrusionOk="0">
                    <a:moveTo>
                      <a:pt x="0" y="0"/>
                    </a:moveTo>
                    <a:lnTo>
                      <a:pt x="0" y="1873778"/>
                    </a:lnTo>
                    <a:cubicBezTo>
                      <a:pt x="52" y="2096052"/>
                      <a:pt x="180424" y="2276213"/>
                      <a:pt x="402906" y="2276213"/>
                    </a:cubicBezTo>
                    <a:lnTo>
                      <a:pt x="2884289" y="2273787"/>
                    </a:lnTo>
                  </a:path>
                </a:pathLst>
              </a:custGeom>
              <a:noFill/>
              <a:ln w="9525" cap="flat" cmpd="sng">
                <a:solidFill>
                  <a:srgbClr val="9EEDED"/>
                </a:solidFill>
                <a:prstDash val="solid"/>
                <a:miter lim="8000"/>
                <a:headEnd type="none" w="sm" len="sm"/>
                <a:tailEnd type="none" w="sm" len="sm"/>
              </a:ln>
            </p:spPr>
            <p:txBody>
              <a:bodyPr spcFirstLastPara="1" wrap="square" lIns="82904" tIns="41441" rIns="82904" bIns="41441" anchor="ctr" anchorCtr="0">
                <a:noAutofit/>
              </a:bodyPr>
              <a:lstStyle/>
              <a:p>
                <a:pPr>
                  <a:buSzPts val="1400"/>
                </a:pPr>
                <a:endParaRPr sz="1270"/>
              </a:p>
            </p:txBody>
          </p:sp>
        </p:grpSp>
      </p:grpSp>
      <p:sp>
        <p:nvSpPr>
          <p:cNvPr id="609" name="Google Shape;609;g10ebe283dfd_0_388"/>
          <p:cNvSpPr txBox="1"/>
          <p:nvPr/>
        </p:nvSpPr>
        <p:spPr>
          <a:xfrm>
            <a:off x="10632476" y="196685"/>
            <a:ext cx="1432020" cy="328897"/>
          </a:xfrm>
          <a:prstGeom prst="rect">
            <a:avLst/>
          </a:prstGeom>
          <a:noFill/>
          <a:ln>
            <a:noFill/>
          </a:ln>
        </p:spPr>
        <p:txBody>
          <a:bodyPr spcFirstLastPara="1" wrap="square" lIns="0" tIns="11516" rIns="0" bIns="0" anchor="t" anchorCtr="0">
            <a:noAutofit/>
          </a:bodyPr>
          <a:lstStyle/>
          <a:p>
            <a:pPr algn="ctr"/>
            <a:r>
              <a:rPr lang="en-US" sz="1632" b="1">
                <a:solidFill>
                  <a:srgbClr val="B627A1"/>
                </a:solidFill>
                <a:latin typeface="Raleway"/>
                <a:ea typeface="Raleway"/>
                <a:cs typeface="Raleway"/>
                <a:sym typeface="Raleway"/>
              </a:rPr>
              <a:t>TRIBES</a:t>
            </a:r>
            <a:endParaRPr sz="1270"/>
          </a:p>
          <a:p>
            <a:pPr algn="ctr"/>
            <a:endParaRPr sz="1632" b="1">
              <a:solidFill>
                <a:srgbClr val="B627A1"/>
              </a:solidFill>
              <a:latin typeface="Raleway"/>
              <a:ea typeface="Raleway"/>
              <a:cs typeface="Raleway"/>
              <a:sym typeface="Raleway"/>
            </a:endParaRPr>
          </a:p>
        </p:txBody>
      </p:sp>
      <p:sp>
        <p:nvSpPr>
          <p:cNvPr id="610" name="Google Shape;610;g10ebe283dfd_0_388"/>
          <p:cNvSpPr/>
          <p:nvPr/>
        </p:nvSpPr>
        <p:spPr>
          <a:xfrm>
            <a:off x="10572015" y="69093"/>
            <a:ext cx="284373" cy="554494"/>
          </a:xfrm>
          <a:custGeom>
            <a:avLst/>
            <a:gdLst/>
            <a:ahLst/>
            <a:cxnLst/>
            <a:rect l="l" t="t" r="r" b="b"/>
            <a:pathLst>
              <a:path w="344615" h="1491424" extrusionOk="0">
                <a:moveTo>
                  <a:pt x="3842" y="1491424"/>
                </a:moveTo>
                <a:cubicBezTo>
                  <a:pt x="3842" y="1191461"/>
                  <a:pt x="1" y="460455"/>
                  <a:pt x="1" y="160492"/>
                </a:cubicBezTo>
                <a:cubicBezTo>
                  <a:pt x="1" y="71853"/>
                  <a:pt x="72496" y="0"/>
                  <a:pt x="161926" y="0"/>
                </a:cubicBezTo>
                <a:lnTo>
                  <a:pt x="344616" y="0"/>
                </a:lnTo>
              </a:path>
            </a:pathLst>
          </a:custGeom>
          <a:noFill/>
          <a:ln w="9525" cap="flat" cmpd="sng">
            <a:solidFill>
              <a:srgbClr val="AE3794"/>
            </a:solidFill>
            <a:prstDash val="solid"/>
            <a:miter lim="8000"/>
            <a:headEnd type="none" w="sm" len="sm"/>
            <a:tailEnd type="none" w="sm" len="sm"/>
          </a:ln>
        </p:spPr>
        <p:txBody>
          <a:bodyPr spcFirstLastPara="1" wrap="square" lIns="82904" tIns="41441" rIns="82904" bIns="41441" anchor="ctr" anchorCtr="0">
            <a:noAutofit/>
          </a:bodyPr>
          <a:lstStyle/>
          <a:p>
            <a:endParaRPr sz="1270" b="1">
              <a:solidFill>
                <a:srgbClr val="28BBBB"/>
              </a:solidFill>
            </a:endParaRPr>
          </a:p>
        </p:txBody>
      </p:sp>
      <p:sp>
        <p:nvSpPr>
          <p:cNvPr id="611" name="Google Shape;611;g10ebe283dfd_0_388"/>
          <p:cNvSpPr/>
          <p:nvPr/>
        </p:nvSpPr>
        <p:spPr>
          <a:xfrm rot="10800000">
            <a:off x="11829068" y="56524"/>
            <a:ext cx="284373" cy="557875"/>
          </a:xfrm>
          <a:custGeom>
            <a:avLst/>
            <a:gdLst/>
            <a:ahLst/>
            <a:cxnLst/>
            <a:rect l="l" t="t" r="r" b="b"/>
            <a:pathLst>
              <a:path w="344615" h="1491424" extrusionOk="0">
                <a:moveTo>
                  <a:pt x="3842" y="1491424"/>
                </a:moveTo>
                <a:cubicBezTo>
                  <a:pt x="3842" y="1191461"/>
                  <a:pt x="1" y="460455"/>
                  <a:pt x="1" y="160492"/>
                </a:cubicBezTo>
                <a:cubicBezTo>
                  <a:pt x="1" y="71853"/>
                  <a:pt x="72496" y="0"/>
                  <a:pt x="161926" y="0"/>
                </a:cubicBezTo>
                <a:lnTo>
                  <a:pt x="344616" y="0"/>
                </a:lnTo>
              </a:path>
            </a:pathLst>
          </a:custGeom>
          <a:noFill/>
          <a:ln w="9525" cap="flat" cmpd="sng">
            <a:solidFill>
              <a:srgbClr val="AE3794"/>
            </a:solidFill>
            <a:prstDash val="solid"/>
            <a:miter lim="8000"/>
            <a:headEnd type="none" w="sm" len="sm"/>
            <a:tailEnd type="none" w="sm" len="sm"/>
          </a:ln>
        </p:spPr>
        <p:txBody>
          <a:bodyPr spcFirstLastPara="1" wrap="square" lIns="82904" tIns="41441" rIns="82904" bIns="41441" anchor="ctr" anchorCtr="0">
            <a:noAutofit/>
          </a:bodyPr>
          <a:lstStyle/>
          <a:p>
            <a:endParaRPr sz="1270" b="1">
              <a:solidFill>
                <a:srgbClr val="28BBBB"/>
              </a:solidFill>
            </a:endParaRPr>
          </a:p>
        </p:txBody>
      </p:sp>
      <p:sp>
        <p:nvSpPr>
          <p:cNvPr id="612" name="Google Shape;612;g10ebe283dfd_0_388"/>
          <p:cNvSpPr/>
          <p:nvPr/>
        </p:nvSpPr>
        <p:spPr>
          <a:xfrm>
            <a:off x="452218" y="807632"/>
            <a:ext cx="1269612" cy="773411"/>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a:buSzPts val="1800"/>
            </a:pPr>
            <a:endParaRPr sz="1632">
              <a:latin typeface="Raleway"/>
              <a:ea typeface="Raleway"/>
              <a:cs typeface="Raleway"/>
              <a:sym typeface="Raleway"/>
            </a:endParaRPr>
          </a:p>
        </p:txBody>
      </p:sp>
      <p:sp>
        <p:nvSpPr>
          <p:cNvPr id="2" name="Google Shape;1042;g10ebe283dfd_0_564">
            <a:extLst>
              <a:ext uri="{FF2B5EF4-FFF2-40B4-BE49-F238E27FC236}">
                <a16:creationId xmlns:a16="http://schemas.microsoft.com/office/drawing/2014/main" id="{4803BCA7-97A5-0B57-28EE-449B1D68A1ED}"/>
              </a:ext>
            </a:extLst>
          </p:cNvPr>
          <p:cNvSpPr txBox="1"/>
          <p:nvPr/>
        </p:nvSpPr>
        <p:spPr>
          <a:xfrm>
            <a:off x="2300766" y="196685"/>
            <a:ext cx="2082469" cy="949180"/>
          </a:xfrm>
          <a:prstGeom prst="rect">
            <a:avLst/>
          </a:prstGeom>
          <a:solidFill>
            <a:schemeClr val="lt1"/>
          </a:solidFill>
          <a:ln w="28575" cap="flat" cmpd="sng">
            <a:solidFill>
              <a:schemeClr val="accent1"/>
            </a:solidFill>
            <a:prstDash val="solid"/>
            <a:round/>
            <a:headEnd type="none" w="sm" len="sm"/>
            <a:tailEnd type="none" w="sm" len="sm"/>
          </a:ln>
        </p:spPr>
        <p:txBody>
          <a:bodyPr spcFirstLastPara="1" wrap="square" lIns="82904" tIns="82904" rIns="82904" bIns="82904" anchor="t" anchorCtr="0">
            <a:spAutoFit/>
          </a:bodyPr>
          <a:lstStyle/>
          <a:p>
            <a:pPr algn="ctr">
              <a:buSzPts val="1400"/>
            </a:pPr>
            <a:r>
              <a:rPr lang="en-US" sz="1270">
                <a:latin typeface="Raleway"/>
                <a:ea typeface="Raleway"/>
                <a:cs typeface="Raleway"/>
                <a:sym typeface="Raleway"/>
              </a:rPr>
              <a:t>⚠️   Not for public use! Sharing publicly can result in contract termination</a:t>
            </a:r>
            <a:endParaRPr sz="1270">
              <a:latin typeface="Raleway"/>
              <a:ea typeface="Raleway"/>
              <a:cs typeface="Raleway"/>
              <a:sym typeface="Raleway"/>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1021"/>
        <p:cNvGrpSpPr/>
        <p:nvPr/>
      </p:nvGrpSpPr>
      <p:grpSpPr>
        <a:xfrm>
          <a:off x="0" y="0"/>
          <a:ext cx="0" cy="0"/>
          <a:chOff x="0" y="0"/>
          <a:chExt cx="0" cy="0"/>
        </a:xfrm>
      </p:grpSpPr>
      <p:sp>
        <p:nvSpPr>
          <p:cNvPr id="1022" name="Google Shape;1022;g10ebe283dfd_0_564"/>
          <p:cNvSpPr/>
          <p:nvPr/>
        </p:nvSpPr>
        <p:spPr>
          <a:xfrm rot="10800000">
            <a:off x="2147652" y="-1"/>
            <a:ext cx="10034751" cy="5802076"/>
          </a:xfrm>
          <a:prstGeom prst="round1Rect">
            <a:avLst>
              <a:gd name="adj" fmla="val 10747"/>
            </a:avLst>
          </a:prstGeom>
          <a:solidFill>
            <a:schemeClr val="dk1">
              <a:alpha val="9410"/>
            </a:schemeClr>
          </a:solidFill>
          <a:ln>
            <a:noFill/>
          </a:ln>
        </p:spPr>
        <p:txBody>
          <a:bodyPr spcFirstLastPara="1" wrap="square" lIns="82904" tIns="41441" rIns="82904" bIns="41441" anchor="ctr" anchorCtr="0">
            <a:noAutofit/>
          </a:bodyPr>
          <a:lstStyle/>
          <a:p>
            <a:pPr algn="ctr">
              <a:buSzPts val="1400"/>
            </a:pPr>
            <a:endParaRPr sz="1270">
              <a:solidFill>
                <a:schemeClr val="lt1"/>
              </a:solidFill>
            </a:endParaRPr>
          </a:p>
        </p:txBody>
      </p:sp>
      <p:pic>
        <p:nvPicPr>
          <p:cNvPr id="1023" name="Google Shape;1023;g10ebe283dfd_0_564"/>
          <p:cNvPicPr preferRelativeResize="0"/>
          <p:nvPr/>
        </p:nvPicPr>
        <p:blipFill rotWithShape="1">
          <a:blip r:embed="rId3">
            <a:alphaModFix/>
          </a:blip>
          <a:srcRect/>
          <a:stretch/>
        </p:blipFill>
        <p:spPr>
          <a:xfrm>
            <a:off x="27144" y="2318407"/>
            <a:ext cx="3025632" cy="4539537"/>
          </a:xfrm>
          <a:prstGeom prst="round1Rect">
            <a:avLst>
              <a:gd name="adj" fmla="val 16667"/>
            </a:avLst>
          </a:prstGeom>
          <a:noFill/>
          <a:ln>
            <a:noFill/>
          </a:ln>
        </p:spPr>
      </p:pic>
      <p:sp>
        <p:nvSpPr>
          <p:cNvPr id="1024" name="Google Shape;1024;g10ebe283dfd_0_564"/>
          <p:cNvSpPr txBox="1"/>
          <p:nvPr/>
        </p:nvSpPr>
        <p:spPr>
          <a:xfrm>
            <a:off x="6253103" y="2287882"/>
            <a:ext cx="2729108" cy="2709793"/>
          </a:xfrm>
          <a:prstGeom prst="rect">
            <a:avLst/>
          </a:prstGeom>
          <a:noFill/>
          <a:ln>
            <a:noFill/>
          </a:ln>
        </p:spPr>
        <p:txBody>
          <a:bodyPr spcFirstLastPara="1" wrap="square" lIns="0" tIns="76579" rIns="0" bIns="0" anchor="t" anchorCtr="0">
            <a:noAutofit/>
          </a:bodyPr>
          <a:lstStyle/>
          <a:p>
            <a:pPr>
              <a:buSzPts val="1500"/>
            </a:pPr>
            <a:r>
              <a:rPr lang="en-US" sz="1360" b="1">
                <a:solidFill>
                  <a:schemeClr val="dk1"/>
                </a:solidFill>
                <a:latin typeface="Raleway"/>
                <a:ea typeface="Raleway"/>
                <a:cs typeface="Raleway"/>
                <a:sym typeface="Raleway"/>
              </a:rPr>
              <a:t>Solution:</a:t>
            </a:r>
            <a:endParaRPr sz="1360" b="1">
              <a:solidFill>
                <a:schemeClr val="dk1"/>
              </a:solidFill>
              <a:latin typeface="Raleway"/>
              <a:ea typeface="Raleway"/>
              <a:cs typeface="Raleway"/>
              <a:sym typeface="Raleway"/>
            </a:endParaRPr>
          </a:p>
          <a:p>
            <a:pPr marR="4607">
              <a:buSzPts val="1500"/>
            </a:pPr>
            <a:endParaRPr sz="1360">
              <a:solidFill>
                <a:srgbClr val="363042"/>
              </a:solidFill>
              <a:latin typeface="Raleway"/>
              <a:ea typeface="Raleway"/>
              <a:cs typeface="Raleway"/>
              <a:sym typeface="Raleway"/>
            </a:endParaRPr>
          </a:p>
          <a:p>
            <a:pPr marL="414589" marR="36852" indent="-293667">
              <a:buClr>
                <a:schemeClr val="dk1"/>
              </a:buClr>
              <a:buSzPts val="1500"/>
              <a:buFont typeface="Raleway"/>
              <a:buChar char="●"/>
            </a:pPr>
            <a:r>
              <a:rPr lang="en-US" sz="1360">
                <a:solidFill>
                  <a:schemeClr val="dk2"/>
                </a:solidFill>
                <a:latin typeface="Raleway"/>
                <a:ea typeface="Raleway"/>
                <a:cs typeface="Raleway"/>
                <a:sym typeface="Raleway"/>
              </a:rPr>
              <a:t>Radarly is used to understand player experiences from a community management and UX team perspective</a:t>
            </a:r>
            <a:endParaRPr sz="1360">
              <a:solidFill>
                <a:schemeClr val="dk2"/>
              </a:solidFill>
              <a:latin typeface="Raleway"/>
              <a:ea typeface="Raleway"/>
              <a:cs typeface="Raleway"/>
              <a:sym typeface="Raleway"/>
            </a:endParaRPr>
          </a:p>
          <a:p>
            <a:pPr marL="414589" marR="36852" indent="-293667">
              <a:spcBef>
                <a:spcPts val="907"/>
              </a:spcBef>
              <a:buClr>
                <a:schemeClr val="dk1"/>
              </a:buClr>
              <a:buSzPts val="1500"/>
              <a:buFont typeface="Raleway"/>
              <a:buChar char="●"/>
            </a:pPr>
            <a:r>
              <a:rPr lang="en-US" sz="1360">
                <a:solidFill>
                  <a:schemeClr val="dk2"/>
                </a:solidFill>
                <a:latin typeface="Raleway"/>
                <a:ea typeface="Raleway"/>
                <a:cs typeface="Raleway"/>
                <a:sym typeface="Raleway"/>
              </a:rPr>
              <a:t>Tribes is used to understand how Fortnite players discuss games and experience the world beyond gaming</a:t>
            </a:r>
            <a:endParaRPr sz="1360">
              <a:solidFill>
                <a:schemeClr val="dk2"/>
              </a:solidFill>
              <a:latin typeface="Raleway"/>
              <a:ea typeface="Raleway"/>
              <a:cs typeface="Raleway"/>
              <a:sym typeface="Raleway"/>
            </a:endParaRPr>
          </a:p>
          <a:p>
            <a:pPr marL="414589" marR="36852" indent="-293667">
              <a:spcBef>
                <a:spcPts val="907"/>
              </a:spcBef>
              <a:buClr>
                <a:schemeClr val="dk1"/>
              </a:buClr>
              <a:buSzPts val="1500"/>
              <a:buFont typeface="Raleway"/>
              <a:buChar char="●"/>
            </a:pPr>
            <a:r>
              <a:rPr lang="en-US" sz="1360">
                <a:solidFill>
                  <a:schemeClr val="dk2"/>
                </a:solidFill>
                <a:latin typeface="Raleway"/>
                <a:ea typeface="Raleway"/>
                <a:cs typeface="Raleway"/>
                <a:sym typeface="Raleway"/>
              </a:rPr>
              <a:t>Brands is used to help Epic Games measure the brand equity of the top games in North America</a:t>
            </a:r>
            <a:endParaRPr sz="1360">
              <a:solidFill>
                <a:schemeClr val="dk2"/>
              </a:solidFill>
              <a:latin typeface="Raleway"/>
              <a:ea typeface="Raleway"/>
              <a:cs typeface="Raleway"/>
              <a:sym typeface="Raleway"/>
            </a:endParaRPr>
          </a:p>
          <a:p>
            <a:pPr marL="414589" marR="225143"/>
            <a:endParaRPr sz="1360">
              <a:solidFill>
                <a:schemeClr val="dk2"/>
              </a:solidFill>
              <a:latin typeface="Raleway"/>
              <a:ea typeface="Raleway"/>
              <a:cs typeface="Raleway"/>
              <a:sym typeface="Raleway"/>
            </a:endParaRPr>
          </a:p>
          <a:p>
            <a:pPr marL="414589"/>
            <a:endParaRPr sz="1360">
              <a:solidFill>
                <a:schemeClr val="dk2"/>
              </a:solidFill>
              <a:latin typeface="Raleway"/>
              <a:ea typeface="Raleway"/>
              <a:cs typeface="Raleway"/>
              <a:sym typeface="Raleway"/>
            </a:endParaRPr>
          </a:p>
          <a:p>
            <a:pPr marL="414589" marR="34549"/>
            <a:endParaRPr sz="1360">
              <a:solidFill>
                <a:schemeClr val="dk2"/>
              </a:solidFill>
              <a:latin typeface="Raleway"/>
              <a:ea typeface="Raleway"/>
              <a:cs typeface="Raleway"/>
              <a:sym typeface="Raleway"/>
            </a:endParaRPr>
          </a:p>
          <a:p>
            <a:pPr marL="414589">
              <a:spcBef>
                <a:spcPts val="907"/>
              </a:spcBef>
            </a:pPr>
            <a:endParaRPr sz="1360">
              <a:solidFill>
                <a:schemeClr val="dk2"/>
              </a:solidFill>
              <a:latin typeface="Raleway"/>
              <a:ea typeface="Raleway"/>
              <a:cs typeface="Raleway"/>
              <a:sym typeface="Raleway"/>
            </a:endParaRPr>
          </a:p>
          <a:p>
            <a:pPr marL="414589"/>
            <a:endParaRPr sz="1360">
              <a:solidFill>
                <a:srgbClr val="1C1C1C"/>
              </a:solidFill>
              <a:latin typeface="Raleway"/>
              <a:ea typeface="Raleway"/>
              <a:cs typeface="Raleway"/>
              <a:sym typeface="Raleway"/>
            </a:endParaRPr>
          </a:p>
          <a:p>
            <a:pPr marL="414589"/>
            <a:endParaRPr sz="1360">
              <a:solidFill>
                <a:srgbClr val="1C1C1C"/>
              </a:solidFill>
              <a:latin typeface="Raleway"/>
              <a:ea typeface="Raleway"/>
              <a:cs typeface="Raleway"/>
              <a:sym typeface="Raleway"/>
            </a:endParaRPr>
          </a:p>
          <a:p>
            <a:pPr marL="414589" marR="4607">
              <a:spcBef>
                <a:spcPts val="907"/>
              </a:spcBef>
            </a:pPr>
            <a:endParaRPr sz="1360">
              <a:solidFill>
                <a:schemeClr val="dk2"/>
              </a:solidFill>
              <a:latin typeface="Raleway"/>
              <a:ea typeface="Raleway"/>
              <a:cs typeface="Raleway"/>
              <a:sym typeface="Raleway"/>
            </a:endParaRPr>
          </a:p>
          <a:p>
            <a:pPr marR="4607">
              <a:spcBef>
                <a:spcPts val="907"/>
              </a:spcBef>
            </a:pPr>
            <a:endParaRPr sz="1360">
              <a:solidFill>
                <a:schemeClr val="dk2"/>
              </a:solidFill>
              <a:latin typeface="Raleway"/>
              <a:ea typeface="Raleway"/>
              <a:cs typeface="Raleway"/>
              <a:sym typeface="Raleway"/>
            </a:endParaRPr>
          </a:p>
          <a:p>
            <a:pPr marR="4607"/>
            <a:endParaRPr sz="1360">
              <a:solidFill>
                <a:srgbClr val="363042"/>
              </a:solidFill>
              <a:latin typeface="Raleway"/>
              <a:ea typeface="Raleway"/>
              <a:cs typeface="Raleway"/>
              <a:sym typeface="Raleway"/>
            </a:endParaRPr>
          </a:p>
          <a:p>
            <a:pPr marL="414589" marR="4607"/>
            <a:endParaRPr sz="1360">
              <a:solidFill>
                <a:srgbClr val="363042"/>
              </a:solidFill>
              <a:latin typeface="Raleway"/>
              <a:ea typeface="Raleway"/>
              <a:cs typeface="Raleway"/>
              <a:sym typeface="Raleway"/>
            </a:endParaRPr>
          </a:p>
          <a:p>
            <a:pPr>
              <a:buSzPts val="1500"/>
            </a:pPr>
            <a:endParaRPr sz="1360">
              <a:solidFill>
                <a:srgbClr val="363042"/>
              </a:solidFill>
              <a:latin typeface="Raleway"/>
              <a:ea typeface="Raleway"/>
              <a:cs typeface="Raleway"/>
              <a:sym typeface="Raleway"/>
            </a:endParaRPr>
          </a:p>
          <a:p>
            <a:pPr>
              <a:buSzPts val="1500"/>
            </a:pPr>
            <a:endParaRPr sz="1360">
              <a:solidFill>
                <a:srgbClr val="363042"/>
              </a:solidFill>
              <a:latin typeface="Raleway"/>
              <a:ea typeface="Raleway"/>
              <a:cs typeface="Raleway"/>
              <a:sym typeface="Raleway"/>
            </a:endParaRPr>
          </a:p>
        </p:txBody>
      </p:sp>
      <p:sp>
        <p:nvSpPr>
          <p:cNvPr id="1025" name="Google Shape;1025;g10ebe283dfd_0_564"/>
          <p:cNvSpPr txBox="1"/>
          <p:nvPr/>
        </p:nvSpPr>
        <p:spPr>
          <a:xfrm>
            <a:off x="9279302" y="2289242"/>
            <a:ext cx="2729108" cy="2709793"/>
          </a:xfrm>
          <a:prstGeom prst="rect">
            <a:avLst/>
          </a:prstGeom>
          <a:noFill/>
          <a:ln>
            <a:noFill/>
          </a:ln>
        </p:spPr>
        <p:txBody>
          <a:bodyPr spcFirstLastPara="1" wrap="square" lIns="0" tIns="76579" rIns="0" bIns="0" anchor="t" anchorCtr="0">
            <a:noAutofit/>
          </a:bodyPr>
          <a:lstStyle/>
          <a:p>
            <a:pPr>
              <a:buSzPts val="1500"/>
            </a:pPr>
            <a:r>
              <a:rPr lang="en-US" sz="1360" b="1">
                <a:solidFill>
                  <a:schemeClr val="dk1"/>
                </a:solidFill>
                <a:latin typeface="Raleway"/>
                <a:ea typeface="Raleway"/>
                <a:cs typeface="Raleway"/>
                <a:sym typeface="Raleway"/>
              </a:rPr>
              <a:t>Impact:</a:t>
            </a:r>
            <a:endParaRPr sz="1360" b="1">
              <a:solidFill>
                <a:schemeClr val="dk1"/>
              </a:solidFill>
              <a:latin typeface="Raleway"/>
              <a:ea typeface="Raleway"/>
              <a:cs typeface="Raleway"/>
              <a:sym typeface="Raleway"/>
            </a:endParaRPr>
          </a:p>
          <a:p>
            <a:pPr>
              <a:buSzPts val="1500"/>
            </a:pPr>
            <a:endParaRPr sz="1360">
              <a:solidFill>
                <a:srgbClr val="363042"/>
              </a:solidFill>
              <a:latin typeface="Raleway"/>
              <a:ea typeface="Raleway"/>
              <a:cs typeface="Raleway"/>
              <a:sym typeface="Raleway"/>
            </a:endParaRPr>
          </a:p>
          <a:p>
            <a:pPr marL="414589" marR="36852" indent="-293667">
              <a:buClr>
                <a:schemeClr val="dk1"/>
              </a:buClr>
              <a:buSzPts val="1500"/>
              <a:buFont typeface="Raleway"/>
              <a:buChar char="●"/>
            </a:pPr>
            <a:r>
              <a:rPr lang="en-US" sz="1360">
                <a:solidFill>
                  <a:schemeClr val="dk2"/>
                </a:solidFill>
                <a:latin typeface="Raleway"/>
                <a:ea typeface="Raleway"/>
                <a:cs typeface="Raleway"/>
                <a:sym typeface="Raleway"/>
              </a:rPr>
              <a:t>With the insights from Radarly, Brands. Tribes, and Linkfluence Insight Team reports, Epic Games is able to improve player experience and tailor marketing and digital events with an authentic brand voice </a:t>
            </a:r>
            <a:endParaRPr sz="1360">
              <a:solidFill>
                <a:schemeClr val="dk2"/>
              </a:solidFill>
              <a:latin typeface="Raleway"/>
              <a:ea typeface="Raleway"/>
              <a:cs typeface="Raleway"/>
              <a:sym typeface="Raleway"/>
            </a:endParaRPr>
          </a:p>
          <a:p>
            <a:pPr marL="414589" marR="38004"/>
            <a:endParaRPr sz="1270">
              <a:solidFill>
                <a:schemeClr val="dk2"/>
              </a:solidFill>
              <a:latin typeface="Raleway"/>
              <a:ea typeface="Raleway"/>
              <a:cs typeface="Raleway"/>
              <a:sym typeface="Raleway"/>
            </a:endParaRPr>
          </a:p>
          <a:p>
            <a:pPr marL="414589">
              <a:spcBef>
                <a:spcPts val="907"/>
              </a:spcBef>
            </a:pPr>
            <a:endParaRPr sz="1360">
              <a:solidFill>
                <a:schemeClr val="dk2"/>
              </a:solidFill>
              <a:latin typeface="Raleway"/>
              <a:ea typeface="Raleway"/>
              <a:cs typeface="Raleway"/>
              <a:sym typeface="Raleway"/>
            </a:endParaRPr>
          </a:p>
          <a:p>
            <a:pPr marL="414589">
              <a:spcBef>
                <a:spcPts val="907"/>
              </a:spcBef>
            </a:pPr>
            <a:endParaRPr sz="1360">
              <a:solidFill>
                <a:schemeClr val="dk2"/>
              </a:solidFill>
              <a:latin typeface="Raleway"/>
              <a:ea typeface="Raleway"/>
              <a:cs typeface="Raleway"/>
              <a:sym typeface="Raleway"/>
            </a:endParaRPr>
          </a:p>
          <a:p>
            <a:endParaRPr sz="1360">
              <a:solidFill>
                <a:schemeClr val="dk2"/>
              </a:solidFill>
              <a:latin typeface="Raleway"/>
              <a:ea typeface="Raleway"/>
              <a:cs typeface="Raleway"/>
              <a:sym typeface="Raleway"/>
            </a:endParaRPr>
          </a:p>
        </p:txBody>
      </p:sp>
      <p:sp>
        <p:nvSpPr>
          <p:cNvPr id="1026" name="Google Shape;1026;g10ebe283dfd_0_564"/>
          <p:cNvSpPr txBox="1"/>
          <p:nvPr/>
        </p:nvSpPr>
        <p:spPr>
          <a:xfrm>
            <a:off x="4745796" y="1073154"/>
            <a:ext cx="6947093" cy="603385"/>
          </a:xfrm>
          <a:prstGeom prst="rect">
            <a:avLst/>
          </a:prstGeom>
          <a:noFill/>
          <a:ln>
            <a:noFill/>
          </a:ln>
        </p:spPr>
        <p:txBody>
          <a:bodyPr spcFirstLastPara="1" wrap="square" lIns="0" tIns="11516" rIns="0" bIns="0" anchor="t" anchorCtr="0">
            <a:noAutofit/>
          </a:bodyPr>
          <a:lstStyle/>
          <a:p>
            <a:pPr marL="11516" marR="4607"/>
            <a:r>
              <a:rPr lang="en-US" sz="1360">
                <a:solidFill>
                  <a:schemeClr val="dk2"/>
                </a:solidFill>
                <a:latin typeface="Raleway"/>
                <a:ea typeface="Raleway"/>
                <a:cs typeface="Raleway"/>
                <a:sym typeface="Raleway"/>
              </a:rPr>
              <a:t>We help Epic Games understand the player experience through the lens of quantitative and qualitative analytics.</a:t>
            </a:r>
            <a:endParaRPr sz="1360">
              <a:latin typeface="Raleway"/>
              <a:ea typeface="Raleway"/>
              <a:cs typeface="Raleway"/>
              <a:sym typeface="Raleway"/>
            </a:endParaRPr>
          </a:p>
        </p:txBody>
      </p:sp>
      <p:pic>
        <p:nvPicPr>
          <p:cNvPr id="1027" name="Google Shape;1027;g10ebe283dfd_0_564"/>
          <p:cNvPicPr preferRelativeResize="0"/>
          <p:nvPr/>
        </p:nvPicPr>
        <p:blipFill rotWithShape="1">
          <a:blip r:embed="rId4">
            <a:alphaModFix/>
          </a:blip>
          <a:srcRect/>
          <a:stretch/>
        </p:blipFill>
        <p:spPr>
          <a:xfrm>
            <a:off x="10545937" y="6412262"/>
            <a:ext cx="1269680" cy="241844"/>
          </a:xfrm>
          <a:prstGeom prst="rect">
            <a:avLst/>
          </a:prstGeom>
          <a:noFill/>
          <a:ln>
            <a:noFill/>
          </a:ln>
        </p:spPr>
      </p:pic>
      <p:sp>
        <p:nvSpPr>
          <p:cNvPr id="1028" name="Google Shape;1028;g10ebe283dfd_0_564"/>
          <p:cNvSpPr txBox="1"/>
          <p:nvPr/>
        </p:nvSpPr>
        <p:spPr>
          <a:xfrm>
            <a:off x="3226904" y="2287882"/>
            <a:ext cx="2729108" cy="2709793"/>
          </a:xfrm>
          <a:prstGeom prst="rect">
            <a:avLst/>
          </a:prstGeom>
          <a:noFill/>
          <a:ln>
            <a:noFill/>
          </a:ln>
        </p:spPr>
        <p:txBody>
          <a:bodyPr spcFirstLastPara="1" wrap="square" lIns="0" tIns="76579" rIns="0" bIns="0" anchor="t" anchorCtr="0">
            <a:noAutofit/>
          </a:bodyPr>
          <a:lstStyle/>
          <a:p>
            <a:pPr>
              <a:buSzPts val="1500"/>
            </a:pPr>
            <a:r>
              <a:rPr lang="en-US" sz="1360" b="1">
                <a:solidFill>
                  <a:schemeClr val="dk1"/>
                </a:solidFill>
                <a:latin typeface="Raleway"/>
                <a:ea typeface="Raleway"/>
                <a:cs typeface="Raleway"/>
                <a:sym typeface="Raleway"/>
              </a:rPr>
              <a:t>Challenge:</a:t>
            </a:r>
            <a:endParaRPr sz="1360" b="1">
              <a:solidFill>
                <a:schemeClr val="dk1"/>
              </a:solidFill>
              <a:latin typeface="Raleway"/>
              <a:ea typeface="Raleway"/>
              <a:cs typeface="Raleway"/>
              <a:sym typeface="Raleway"/>
            </a:endParaRPr>
          </a:p>
          <a:p>
            <a:pPr>
              <a:buSzPts val="1500"/>
            </a:pPr>
            <a:endParaRPr sz="1360">
              <a:solidFill>
                <a:srgbClr val="363042"/>
              </a:solidFill>
              <a:latin typeface="Raleway"/>
              <a:ea typeface="Raleway"/>
              <a:cs typeface="Raleway"/>
              <a:sym typeface="Raleway"/>
            </a:endParaRPr>
          </a:p>
          <a:p>
            <a:pPr marL="414589" marR="36852" indent="-276393">
              <a:buClr>
                <a:schemeClr val="dk1"/>
              </a:buClr>
              <a:buSzPts val="1200"/>
              <a:buFont typeface="Raleway"/>
              <a:buChar char="●"/>
            </a:pPr>
            <a:r>
              <a:rPr lang="en-US" sz="1360">
                <a:solidFill>
                  <a:schemeClr val="dk2"/>
                </a:solidFill>
                <a:latin typeface="Raleway"/>
                <a:ea typeface="Raleway"/>
                <a:cs typeface="Raleway"/>
                <a:sym typeface="Raleway"/>
              </a:rPr>
              <a:t>Epic Games wants to understand player experience for their games and their top competitors so they can provide best-in-class gaming experiences to various audiences</a:t>
            </a:r>
            <a:endParaRPr sz="1451">
              <a:solidFill>
                <a:schemeClr val="dk2"/>
              </a:solidFill>
              <a:latin typeface="Raleway"/>
              <a:ea typeface="Raleway"/>
              <a:cs typeface="Raleway"/>
              <a:sym typeface="Raleway"/>
            </a:endParaRPr>
          </a:p>
          <a:p>
            <a:endParaRPr sz="1360">
              <a:solidFill>
                <a:schemeClr val="dk2"/>
              </a:solidFill>
              <a:latin typeface="Raleway"/>
              <a:ea typeface="Raleway"/>
              <a:cs typeface="Raleway"/>
              <a:sym typeface="Raleway"/>
            </a:endParaRPr>
          </a:p>
          <a:p>
            <a:pPr>
              <a:spcBef>
                <a:spcPts val="907"/>
              </a:spcBef>
            </a:pPr>
            <a:endParaRPr sz="1360">
              <a:solidFill>
                <a:schemeClr val="dk2"/>
              </a:solidFill>
              <a:latin typeface="Raleway"/>
              <a:ea typeface="Raleway"/>
              <a:cs typeface="Raleway"/>
              <a:sym typeface="Raleway"/>
            </a:endParaRPr>
          </a:p>
          <a:p>
            <a:pPr marL="414589">
              <a:spcBef>
                <a:spcPts val="907"/>
              </a:spcBef>
            </a:pPr>
            <a:endParaRPr sz="1360">
              <a:solidFill>
                <a:schemeClr val="dk2"/>
              </a:solidFill>
              <a:latin typeface="Raleway"/>
              <a:ea typeface="Raleway"/>
              <a:cs typeface="Raleway"/>
              <a:sym typeface="Raleway"/>
            </a:endParaRPr>
          </a:p>
          <a:p>
            <a:pPr marL="11516">
              <a:buSzPts val="1500"/>
            </a:pPr>
            <a:endParaRPr sz="1360">
              <a:solidFill>
                <a:schemeClr val="dk2"/>
              </a:solidFill>
              <a:latin typeface="Raleway"/>
              <a:ea typeface="Raleway"/>
              <a:cs typeface="Raleway"/>
              <a:sym typeface="Raleway"/>
            </a:endParaRPr>
          </a:p>
          <a:p>
            <a:pPr>
              <a:buSzPts val="1500"/>
            </a:pPr>
            <a:endParaRPr sz="1360">
              <a:solidFill>
                <a:srgbClr val="363042"/>
              </a:solidFill>
              <a:latin typeface="Raleway"/>
              <a:ea typeface="Raleway"/>
              <a:cs typeface="Raleway"/>
              <a:sym typeface="Raleway"/>
            </a:endParaRPr>
          </a:p>
        </p:txBody>
      </p:sp>
      <p:cxnSp>
        <p:nvCxnSpPr>
          <p:cNvPr id="1029" name="Google Shape;1029;g10ebe283dfd_0_564"/>
          <p:cNvCxnSpPr/>
          <p:nvPr/>
        </p:nvCxnSpPr>
        <p:spPr>
          <a:xfrm>
            <a:off x="6096000" y="2256642"/>
            <a:ext cx="0" cy="2575950"/>
          </a:xfrm>
          <a:prstGeom prst="straightConnector1">
            <a:avLst/>
          </a:prstGeom>
          <a:noFill/>
          <a:ln w="9525" cap="flat" cmpd="sng">
            <a:solidFill>
              <a:schemeClr val="dk1"/>
            </a:solidFill>
            <a:prstDash val="solid"/>
            <a:round/>
            <a:headEnd type="none" w="sm" len="sm"/>
            <a:tailEnd type="none" w="sm" len="sm"/>
          </a:ln>
        </p:spPr>
      </p:cxnSp>
      <p:sp>
        <p:nvSpPr>
          <p:cNvPr id="1030" name="Google Shape;1030;g10ebe283dfd_0_564"/>
          <p:cNvSpPr txBox="1">
            <a:spLocks noGrp="1"/>
          </p:cNvSpPr>
          <p:nvPr>
            <p:ph type="title" idx="4294967295"/>
          </p:nvPr>
        </p:nvSpPr>
        <p:spPr>
          <a:xfrm>
            <a:off x="4737223" y="594091"/>
            <a:ext cx="7327406" cy="479063"/>
          </a:xfrm>
          <a:prstGeom prst="rect">
            <a:avLst/>
          </a:prstGeom>
          <a:noFill/>
          <a:ln>
            <a:noFill/>
          </a:ln>
        </p:spPr>
        <p:txBody>
          <a:bodyPr spcFirstLastPara="1" wrap="square" lIns="0" tIns="0" rIns="0" bIns="0" anchor="t" anchorCtr="0">
            <a:noAutofit/>
          </a:bodyPr>
          <a:lstStyle/>
          <a:p>
            <a:pPr>
              <a:lnSpc>
                <a:spcPct val="100000"/>
              </a:lnSpc>
              <a:buSzPts val="900"/>
            </a:pPr>
            <a:r>
              <a:rPr lang="en-US"/>
              <a:t>Connect with gamers in authentic ways</a:t>
            </a:r>
            <a:endParaRPr/>
          </a:p>
        </p:txBody>
      </p:sp>
      <p:cxnSp>
        <p:nvCxnSpPr>
          <p:cNvPr id="1031" name="Google Shape;1031;g10ebe283dfd_0_564"/>
          <p:cNvCxnSpPr/>
          <p:nvPr/>
        </p:nvCxnSpPr>
        <p:spPr>
          <a:xfrm>
            <a:off x="9139202" y="2256642"/>
            <a:ext cx="0" cy="2575950"/>
          </a:xfrm>
          <a:prstGeom prst="straightConnector1">
            <a:avLst/>
          </a:prstGeom>
          <a:noFill/>
          <a:ln w="9525" cap="flat" cmpd="sng">
            <a:solidFill>
              <a:schemeClr val="dk1"/>
            </a:solidFill>
            <a:prstDash val="solid"/>
            <a:round/>
            <a:headEnd type="none" w="sm" len="sm"/>
            <a:tailEnd type="none" w="sm" len="sm"/>
          </a:ln>
        </p:spPr>
      </p:cxnSp>
      <p:sp>
        <p:nvSpPr>
          <p:cNvPr id="1032" name="Google Shape;1032;g10ebe283dfd_0_564"/>
          <p:cNvSpPr/>
          <p:nvPr/>
        </p:nvSpPr>
        <p:spPr>
          <a:xfrm rot="-5400000">
            <a:off x="2961379" y="5698030"/>
            <a:ext cx="202862" cy="202674"/>
          </a:xfrm>
          <a:custGeom>
            <a:avLst/>
            <a:gdLst/>
            <a:ahLst/>
            <a:cxnLst/>
            <a:rect l="l" t="t" r="r" b="b"/>
            <a:pathLst>
              <a:path w="184886" h="184714" extrusionOk="0">
                <a:moveTo>
                  <a:pt x="92443" y="184718"/>
                </a:moveTo>
                <a:cubicBezTo>
                  <a:pt x="143498" y="184718"/>
                  <a:pt x="184887" y="143368"/>
                  <a:pt x="184887" y="92361"/>
                </a:cubicBezTo>
                <a:cubicBezTo>
                  <a:pt x="184887" y="41353"/>
                  <a:pt x="143498" y="4"/>
                  <a:pt x="92443" y="4"/>
                </a:cubicBezTo>
                <a:cubicBezTo>
                  <a:pt x="41388" y="4"/>
                  <a:pt x="0" y="41354"/>
                  <a:pt x="0" y="92361"/>
                </a:cubicBezTo>
                <a:cubicBezTo>
                  <a:pt x="0" y="92393"/>
                  <a:pt x="0" y="92425"/>
                  <a:pt x="0" y="92456"/>
                </a:cubicBezTo>
                <a:cubicBezTo>
                  <a:pt x="0" y="143411"/>
                  <a:pt x="41345" y="184718"/>
                  <a:pt x="92348" y="184718"/>
                </a:cubicBezTo>
                <a:cubicBezTo>
                  <a:pt x="92379" y="184718"/>
                  <a:pt x="92412" y="184718"/>
                  <a:pt x="92443" y="184718"/>
                </a:cubicBezTo>
              </a:path>
            </a:pathLst>
          </a:custGeom>
          <a:solidFill>
            <a:srgbClr val="C4F4F4"/>
          </a:solidFill>
          <a:ln>
            <a:noFill/>
          </a:ln>
        </p:spPr>
        <p:txBody>
          <a:bodyPr spcFirstLastPara="1" wrap="square" lIns="82904" tIns="41441" rIns="82904" bIns="41441" anchor="ctr" anchorCtr="0">
            <a:noAutofit/>
          </a:bodyPr>
          <a:lstStyle/>
          <a:p>
            <a:pPr>
              <a:buSzPts val="1400"/>
            </a:pPr>
            <a:endParaRPr sz="1270"/>
          </a:p>
        </p:txBody>
      </p:sp>
      <p:grpSp>
        <p:nvGrpSpPr>
          <p:cNvPr id="1033" name="Google Shape;1033;g10ebe283dfd_0_564"/>
          <p:cNvGrpSpPr/>
          <p:nvPr/>
        </p:nvGrpSpPr>
        <p:grpSpPr>
          <a:xfrm rot="-5400000">
            <a:off x="4263987" y="-2116456"/>
            <a:ext cx="5802086" cy="10034997"/>
            <a:chOff x="7014518" y="751840"/>
            <a:chExt cx="6398412" cy="11066372"/>
          </a:xfrm>
        </p:grpSpPr>
        <p:cxnSp>
          <p:nvCxnSpPr>
            <p:cNvPr id="1034" name="Google Shape;1034;g10ebe283dfd_0_564"/>
            <p:cNvCxnSpPr/>
            <p:nvPr/>
          </p:nvCxnSpPr>
          <p:spPr>
            <a:xfrm rot="5400000">
              <a:off x="2203418" y="7007112"/>
              <a:ext cx="9622200" cy="0"/>
            </a:xfrm>
            <a:prstGeom prst="straightConnector1">
              <a:avLst/>
            </a:prstGeom>
            <a:noFill/>
            <a:ln w="9525" cap="flat" cmpd="sng">
              <a:solidFill>
                <a:srgbClr val="9EEDED"/>
              </a:solidFill>
              <a:prstDash val="solid"/>
              <a:round/>
              <a:headEnd type="none" w="sm" len="sm"/>
              <a:tailEnd type="none" w="sm" len="sm"/>
            </a:ln>
          </p:spPr>
        </p:cxnSp>
        <p:grpSp>
          <p:nvGrpSpPr>
            <p:cNvPr id="1035" name="Google Shape;1035;g10ebe283dfd_0_564"/>
            <p:cNvGrpSpPr/>
            <p:nvPr/>
          </p:nvGrpSpPr>
          <p:grpSpPr>
            <a:xfrm>
              <a:off x="7014518" y="751840"/>
              <a:ext cx="6398411" cy="2276213"/>
              <a:chOff x="7014518" y="751840"/>
              <a:chExt cx="6398411" cy="2276213"/>
            </a:xfrm>
          </p:grpSpPr>
          <p:cxnSp>
            <p:nvCxnSpPr>
              <p:cNvPr id="1036" name="Google Shape;1036;g10ebe283dfd_0_564"/>
              <p:cNvCxnSpPr/>
              <p:nvPr/>
            </p:nvCxnSpPr>
            <p:spPr>
              <a:xfrm>
                <a:off x="11110729" y="-1550350"/>
                <a:ext cx="0" cy="4604400"/>
              </a:xfrm>
              <a:prstGeom prst="straightConnector1">
                <a:avLst/>
              </a:prstGeom>
              <a:noFill/>
              <a:ln w="9525" cap="flat" cmpd="sng">
                <a:solidFill>
                  <a:srgbClr val="9EEDED"/>
                </a:solidFill>
                <a:prstDash val="solid"/>
                <a:round/>
                <a:headEnd type="none" w="sm" len="sm"/>
                <a:tailEnd type="none" w="sm" len="sm"/>
              </a:ln>
            </p:spPr>
          </p:cxnSp>
          <p:sp>
            <p:nvSpPr>
              <p:cNvPr id="1037" name="Google Shape;1037;g10ebe283dfd_0_564"/>
              <p:cNvSpPr/>
              <p:nvPr/>
            </p:nvSpPr>
            <p:spPr>
              <a:xfrm rot="10800000" flipH="1">
                <a:off x="7014518" y="751840"/>
                <a:ext cx="2884289" cy="2276213"/>
              </a:xfrm>
              <a:custGeom>
                <a:avLst/>
                <a:gdLst/>
                <a:ahLst/>
                <a:cxnLst/>
                <a:rect l="l" t="t" r="r" b="b"/>
                <a:pathLst>
                  <a:path w="2884289" h="2276213" extrusionOk="0">
                    <a:moveTo>
                      <a:pt x="0" y="0"/>
                    </a:moveTo>
                    <a:lnTo>
                      <a:pt x="0" y="1873778"/>
                    </a:lnTo>
                    <a:cubicBezTo>
                      <a:pt x="52" y="2096052"/>
                      <a:pt x="180424" y="2276213"/>
                      <a:pt x="402906" y="2276213"/>
                    </a:cubicBezTo>
                    <a:lnTo>
                      <a:pt x="2884289" y="2273787"/>
                    </a:lnTo>
                  </a:path>
                </a:pathLst>
              </a:custGeom>
              <a:noFill/>
              <a:ln w="9525" cap="flat" cmpd="sng">
                <a:solidFill>
                  <a:srgbClr val="9EEDED"/>
                </a:solidFill>
                <a:prstDash val="solid"/>
                <a:miter lim="8000"/>
                <a:headEnd type="none" w="sm" len="sm"/>
                <a:tailEnd type="none" w="sm" len="sm"/>
              </a:ln>
            </p:spPr>
            <p:txBody>
              <a:bodyPr spcFirstLastPara="1" wrap="square" lIns="82904" tIns="41441" rIns="82904" bIns="41441" anchor="ctr" anchorCtr="0">
                <a:noAutofit/>
              </a:bodyPr>
              <a:lstStyle/>
              <a:p>
                <a:pPr>
                  <a:buSzPts val="1400"/>
                </a:pPr>
                <a:endParaRPr sz="1270"/>
              </a:p>
            </p:txBody>
          </p:sp>
        </p:grpSp>
      </p:grpSp>
      <p:sp>
        <p:nvSpPr>
          <p:cNvPr id="1038" name="Google Shape;1038;g10ebe283dfd_0_564"/>
          <p:cNvSpPr txBox="1"/>
          <p:nvPr/>
        </p:nvSpPr>
        <p:spPr>
          <a:xfrm>
            <a:off x="10632476" y="196685"/>
            <a:ext cx="1432020" cy="328897"/>
          </a:xfrm>
          <a:prstGeom prst="rect">
            <a:avLst/>
          </a:prstGeom>
          <a:noFill/>
          <a:ln>
            <a:noFill/>
          </a:ln>
        </p:spPr>
        <p:txBody>
          <a:bodyPr spcFirstLastPara="1" wrap="square" lIns="0" tIns="11516" rIns="0" bIns="0" anchor="t" anchorCtr="0">
            <a:noAutofit/>
          </a:bodyPr>
          <a:lstStyle/>
          <a:p>
            <a:pPr algn="ctr"/>
            <a:r>
              <a:rPr lang="en-US" sz="1632" b="1">
                <a:solidFill>
                  <a:srgbClr val="B627A1"/>
                </a:solidFill>
                <a:latin typeface="Raleway"/>
                <a:ea typeface="Raleway"/>
                <a:cs typeface="Raleway"/>
                <a:sym typeface="Raleway"/>
              </a:rPr>
              <a:t>TRIBES</a:t>
            </a:r>
            <a:endParaRPr sz="1632" b="1">
              <a:solidFill>
                <a:srgbClr val="B627A1"/>
              </a:solidFill>
              <a:latin typeface="Raleway"/>
              <a:ea typeface="Raleway"/>
              <a:cs typeface="Raleway"/>
              <a:sym typeface="Raleway"/>
            </a:endParaRPr>
          </a:p>
          <a:p>
            <a:pPr algn="ctr"/>
            <a:r>
              <a:rPr lang="en-US" sz="1632" b="1">
                <a:solidFill>
                  <a:srgbClr val="B627A1"/>
                </a:solidFill>
                <a:latin typeface="Raleway"/>
                <a:ea typeface="Raleway"/>
                <a:cs typeface="Raleway"/>
                <a:sym typeface="Raleway"/>
              </a:rPr>
              <a:t>BRANDS</a:t>
            </a:r>
            <a:endParaRPr sz="1632" b="1">
              <a:solidFill>
                <a:srgbClr val="B627A1"/>
              </a:solidFill>
              <a:latin typeface="Raleway"/>
              <a:ea typeface="Raleway"/>
              <a:cs typeface="Raleway"/>
              <a:sym typeface="Raleway"/>
            </a:endParaRPr>
          </a:p>
          <a:p>
            <a:pPr algn="ctr"/>
            <a:endParaRPr sz="1632" b="1">
              <a:solidFill>
                <a:srgbClr val="B627A1"/>
              </a:solidFill>
              <a:latin typeface="Raleway"/>
              <a:ea typeface="Raleway"/>
              <a:cs typeface="Raleway"/>
              <a:sym typeface="Raleway"/>
            </a:endParaRPr>
          </a:p>
        </p:txBody>
      </p:sp>
      <p:sp>
        <p:nvSpPr>
          <p:cNvPr id="1039" name="Google Shape;1039;g10ebe283dfd_0_564"/>
          <p:cNvSpPr/>
          <p:nvPr/>
        </p:nvSpPr>
        <p:spPr>
          <a:xfrm>
            <a:off x="10572015" y="69100"/>
            <a:ext cx="284373" cy="699880"/>
          </a:xfrm>
          <a:custGeom>
            <a:avLst/>
            <a:gdLst/>
            <a:ahLst/>
            <a:cxnLst/>
            <a:rect l="l" t="t" r="r" b="b"/>
            <a:pathLst>
              <a:path w="344615" h="1491424" extrusionOk="0">
                <a:moveTo>
                  <a:pt x="3842" y="1491424"/>
                </a:moveTo>
                <a:cubicBezTo>
                  <a:pt x="3842" y="1191461"/>
                  <a:pt x="1" y="460455"/>
                  <a:pt x="1" y="160492"/>
                </a:cubicBezTo>
                <a:cubicBezTo>
                  <a:pt x="1" y="71853"/>
                  <a:pt x="72496" y="0"/>
                  <a:pt x="161926" y="0"/>
                </a:cubicBezTo>
                <a:lnTo>
                  <a:pt x="344616" y="0"/>
                </a:lnTo>
              </a:path>
            </a:pathLst>
          </a:custGeom>
          <a:noFill/>
          <a:ln w="9525" cap="flat" cmpd="sng">
            <a:solidFill>
              <a:srgbClr val="AE3794"/>
            </a:solidFill>
            <a:prstDash val="solid"/>
            <a:miter lim="8000"/>
            <a:headEnd type="none" w="sm" len="sm"/>
            <a:tailEnd type="none" w="sm" len="sm"/>
          </a:ln>
        </p:spPr>
        <p:txBody>
          <a:bodyPr spcFirstLastPara="1" wrap="square" lIns="82904" tIns="41441" rIns="82904" bIns="41441" anchor="ctr" anchorCtr="0">
            <a:noAutofit/>
          </a:bodyPr>
          <a:lstStyle/>
          <a:p>
            <a:endParaRPr sz="1270" b="1">
              <a:solidFill>
                <a:srgbClr val="28BBBB"/>
              </a:solidFill>
            </a:endParaRPr>
          </a:p>
        </p:txBody>
      </p:sp>
      <p:sp>
        <p:nvSpPr>
          <p:cNvPr id="1040" name="Google Shape;1040;g10ebe283dfd_0_564"/>
          <p:cNvSpPr/>
          <p:nvPr/>
        </p:nvSpPr>
        <p:spPr>
          <a:xfrm rot="10800000">
            <a:off x="11829068" y="55016"/>
            <a:ext cx="284373" cy="760739"/>
          </a:xfrm>
          <a:custGeom>
            <a:avLst/>
            <a:gdLst/>
            <a:ahLst/>
            <a:cxnLst/>
            <a:rect l="l" t="t" r="r" b="b"/>
            <a:pathLst>
              <a:path w="344615" h="1491424" extrusionOk="0">
                <a:moveTo>
                  <a:pt x="3842" y="1491424"/>
                </a:moveTo>
                <a:cubicBezTo>
                  <a:pt x="3842" y="1191461"/>
                  <a:pt x="1" y="460455"/>
                  <a:pt x="1" y="160492"/>
                </a:cubicBezTo>
                <a:cubicBezTo>
                  <a:pt x="1" y="71853"/>
                  <a:pt x="72496" y="0"/>
                  <a:pt x="161926" y="0"/>
                </a:cubicBezTo>
                <a:lnTo>
                  <a:pt x="344616" y="0"/>
                </a:lnTo>
              </a:path>
            </a:pathLst>
          </a:custGeom>
          <a:noFill/>
          <a:ln w="9525" cap="flat" cmpd="sng">
            <a:solidFill>
              <a:srgbClr val="AE3794"/>
            </a:solidFill>
            <a:prstDash val="solid"/>
            <a:miter lim="8000"/>
            <a:headEnd type="none" w="sm" len="sm"/>
            <a:tailEnd type="none" w="sm" len="sm"/>
          </a:ln>
        </p:spPr>
        <p:txBody>
          <a:bodyPr spcFirstLastPara="1" wrap="square" lIns="82904" tIns="41441" rIns="82904" bIns="41441" anchor="ctr" anchorCtr="0">
            <a:noAutofit/>
          </a:bodyPr>
          <a:lstStyle/>
          <a:p>
            <a:endParaRPr sz="1270" b="1">
              <a:solidFill>
                <a:srgbClr val="28BBBB"/>
              </a:solidFill>
            </a:endParaRPr>
          </a:p>
        </p:txBody>
      </p:sp>
      <p:pic>
        <p:nvPicPr>
          <p:cNvPr id="1041" name="Google Shape;1041;g10ebe283dfd_0_564"/>
          <p:cNvPicPr preferRelativeResize="0"/>
          <p:nvPr/>
        </p:nvPicPr>
        <p:blipFill rotWithShape="1">
          <a:blip r:embed="rId5">
            <a:alphaModFix/>
          </a:blip>
          <a:srcRect/>
          <a:stretch/>
        </p:blipFill>
        <p:spPr>
          <a:xfrm>
            <a:off x="407365" y="343519"/>
            <a:ext cx="1330567" cy="1514312"/>
          </a:xfrm>
          <a:prstGeom prst="rect">
            <a:avLst/>
          </a:prstGeom>
          <a:noFill/>
          <a:ln>
            <a:noFill/>
          </a:ln>
        </p:spPr>
      </p:pic>
      <p:sp>
        <p:nvSpPr>
          <p:cNvPr id="1042" name="Google Shape;1042;g10ebe283dfd_0_564"/>
          <p:cNvSpPr txBox="1"/>
          <p:nvPr/>
        </p:nvSpPr>
        <p:spPr>
          <a:xfrm>
            <a:off x="2300766" y="196685"/>
            <a:ext cx="2082469" cy="949180"/>
          </a:xfrm>
          <a:prstGeom prst="rect">
            <a:avLst/>
          </a:prstGeom>
          <a:solidFill>
            <a:schemeClr val="lt1"/>
          </a:solidFill>
          <a:ln w="28575" cap="flat" cmpd="sng">
            <a:solidFill>
              <a:schemeClr val="accent1"/>
            </a:solidFill>
            <a:prstDash val="solid"/>
            <a:round/>
            <a:headEnd type="none" w="sm" len="sm"/>
            <a:tailEnd type="none" w="sm" len="sm"/>
          </a:ln>
        </p:spPr>
        <p:txBody>
          <a:bodyPr spcFirstLastPara="1" wrap="square" lIns="82904" tIns="82904" rIns="82904" bIns="82904" anchor="t" anchorCtr="0">
            <a:spAutoFit/>
          </a:bodyPr>
          <a:lstStyle/>
          <a:p>
            <a:pPr algn="ctr">
              <a:buSzPts val="1400"/>
            </a:pPr>
            <a:r>
              <a:rPr lang="en-US" sz="1270">
                <a:latin typeface="Raleway"/>
                <a:ea typeface="Raleway"/>
                <a:cs typeface="Raleway"/>
                <a:sym typeface="Raleway"/>
              </a:rPr>
              <a:t>⚠️   Not for public use! Sharing publicly can result in contract termination</a:t>
            </a:r>
            <a:endParaRPr sz="1270">
              <a:latin typeface="Raleway"/>
              <a:ea typeface="Raleway"/>
              <a:cs typeface="Raleway"/>
              <a:sym typeface="Ralewa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E98C283-48B4-5C8E-3D3F-927AB99A733C}"/>
              </a:ext>
            </a:extLst>
          </p:cNvPr>
          <p:cNvSpPr>
            <a:spLocks noGrp="1"/>
          </p:cNvSpPr>
          <p:nvPr>
            <p:ph type="body" idx="4"/>
          </p:nvPr>
        </p:nvSpPr>
        <p:spPr/>
        <p:txBody>
          <a:bodyPr/>
          <a:lstStyle/>
          <a:p>
            <a:endParaRPr lang="en-US"/>
          </a:p>
        </p:txBody>
      </p:sp>
      <p:pic>
        <p:nvPicPr>
          <p:cNvPr id="11" name="Picture 10">
            <a:extLst>
              <a:ext uri="{FF2B5EF4-FFF2-40B4-BE49-F238E27FC236}">
                <a16:creationId xmlns:a16="http://schemas.microsoft.com/office/drawing/2014/main" id="{C4084C3A-22BA-8711-73DA-A1552F815656}"/>
              </a:ext>
            </a:extLst>
          </p:cNvPr>
          <p:cNvPicPr>
            <a:picLocks noChangeAspect="1"/>
          </p:cNvPicPr>
          <p:nvPr/>
        </p:nvPicPr>
        <p:blipFill>
          <a:blip r:embed="rId2"/>
          <a:stretch>
            <a:fillRect/>
          </a:stretch>
        </p:blipFill>
        <p:spPr>
          <a:xfrm>
            <a:off x="0" y="0"/>
            <a:ext cx="12192000" cy="6830072"/>
          </a:xfrm>
          <a:prstGeom prst="rect">
            <a:avLst/>
          </a:prstGeom>
        </p:spPr>
      </p:pic>
    </p:spTree>
    <p:extLst>
      <p:ext uri="{BB962C8B-B14F-4D97-AF65-F5344CB8AC3E}">
        <p14:creationId xmlns:p14="http://schemas.microsoft.com/office/powerpoint/2010/main" val="2054812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747" name="Google Shape;1747;p202"/>
          <p:cNvSpPr txBox="1">
            <a:spLocks noGrp="1"/>
          </p:cNvSpPr>
          <p:nvPr>
            <p:ph type="title"/>
          </p:nvPr>
        </p:nvSpPr>
        <p:spPr>
          <a:xfrm>
            <a:off x="485421" y="549738"/>
            <a:ext cx="12192000" cy="648900"/>
          </a:xfrm>
          <a:prstGeom prst="rect">
            <a:avLst/>
          </a:prstGeom>
          <a:noFill/>
          <a:ln>
            <a:noFill/>
          </a:ln>
        </p:spPr>
        <p:txBody>
          <a:bodyPr spcFirstLastPara="1" wrap="square" lIns="0" tIns="0" rIns="0" bIns="0" anchor="ctr" anchorCtr="0">
            <a:noAutofit/>
          </a:bodyPr>
          <a:lstStyle/>
          <a:p>
            <a:r>
              <a:rPr lang="en-US" sz="2500" dirty="0">
                <a:solidFill>
                  <a:schemeClr val="dk1"/>
                </a:solidFill>
                <a:latin typeface="+mn-lt"/>
                <a:sym typeface="Nunito Sans"/>
              </a:rPr>
              <a:t>YOUR SPEAKER TODAY</a:t>
            </a:r>
            <a:endParaRPr lang="en-US" sz="2500" dirty="0">
              <a:latin typeface="+mn-lt"/>
            </a:endParaRPr>
          </a:p>
        </p:txBody>
      </p:sp>
      <p:sp>
        <p:nvSpPr>
          <p:cNvPr id="18" name="Google Shape;1755;p202">
            <a:extLst>
              <a:ext uri="{FF2B5EF4-FFF2-40B4-BE49-F238E27FC236}">
                <a16:creationId xmlns:a16="http://schemas.microsoft.com/office/drawing/2014/main" id="{09EAD3AD-4CFA-8A6F-A983-81EB6F865DA7}"/>
              </a:ext>
            </a:extLst>
          </p:cNvPr>
          <p:cNvSpPr/>
          <p:nvPr/>
        </p:nvSpPr>
        <p:spPr>
          <a:xfrm>
            <a:off x="778934" y="3627906"/>
            <a:ext cx="3756743" cy="93064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1" spc="300" dirty="0">
                <a:solidFill>
                  <a:srgbClr val="40178D"/>
                </a:solidFill>
                <a:latin typeface="+mn-lt"/>
                <a:ea typeface="Nunito Sans"/>
                <a:cs typeface="Nunito Sans"/>
                <a:sym typeface="Nunito Sans"/>
              </a:rPr>
              <a:t>MIMRAH MAHMOOD</a:t>
            </a:r>
            <a:endParaRPr lang="en-US" sz="1800" spc="300" dirty="0">
              <a:solidFill>
                <a:srgbClr val="40178D"/>
              </a:solidFill>
              <a:latin typeface="+mn-lt"/>
              <a:ea typeface="Nunito Sans"/>
              <a:cs typeface="Nunito Sans"/>
              <a:sym typeface="Nunito Sans"/>
            </a:endParaRPr>
          </a:p>
          <a:p>
            <a:pPr lvl="0" algn="r">
              <a:spcBef>
                <a:spcPts val="400"/>
              </a:spcBef>
            </a:pPr>
            <a:r>
              <a:rPr lang="en-US" sz="1800" dirty="0">
                <a:latin typeface="+mn-lt"/>
                <a:ea typeface="Nunito Sans"/>
                <a:cs typeface="Nunito Sans"/>
                <a:sym typeface="Nunito Sans"/>
              </a:rPr>
              <a:t>Senior Regional Director &amp; Partner</a:t>
            </a:r>
            <a:endParaRPr lang="en-US" dirty="0">
              <a:latin typeface="+mn-lt"/>
              <a:ea typeface="Nunito Sans"/>
              <a:cs typeface="Nunito Sans"/>
              <a:sym typeface="Nunito Sans"/>
            </a:endParaRPr>
          </a:p>
          <a:p>
            <a:pPr algn="r">
              <a:spcBef>
                <a:spcPts val="400"/>
              </a:spcBef>
            </a:pPr>
            <a:r>
              <a:rPr lang="en-US" sz="1800" dirty="0">
                <a:latin typeface="+mn-lt"/>
                <a:ea typeface="Nunito Sans"/>
                <a:cs typeface="Nunito Sans"/>
              </a:rPr>
              <a:t>Meltwater</a:t>
            </a:r>
            <a:endParaRPr lang="en-US" sz="1800" dirty="0">
              <a:latin typeface="+mn-lt"/>
              <a:ea typeface="Nunito Sans"/>
              <a:cs typeface="Nunito Sans"/>
              <a:sym typeface="Nunito Sans"/>
            </a:endParaRPr>
          </a:p>
          <a:p>
            <a:pPr marL="0" marR="0" lvl="0" indent="0" algn="r" rtl="0">
              <a:spcBef>
                <a:spcPts val="400"/>
              </a:spcBef>
              <a:spcAft>
                <a:spcPts val="0"/>
              </a:spcAft>
              <a:buNone/>
            </a:pPr>
            <a:r>
              <a:rPr lang="en-US" sz="1600" i="0" u="none" strike="noStrike" cap="none" dirty="0">
                <a:solidFill>
                  <a:srgbClr val="6F6F73"/>
                </a:solidFill>
                <a:latin typeface="+mn-lt"/>
                <a:ea typeface="Nunito Sans"/>
                <a:cs typeface="Nunito Sans"/>
                <a:sym typeface="Nunito Sans"/>
              </a:rPr>
              <a:t> </a:t>
            </a:r>
            <a:endParaRPr lang="en-US" dirty="0">
              <a:latin typeface="+mn-lt"/>
              <a:ea typeface="Nunito Sans"/>
              <a:cs typeface="Nunito Sans"/>
              <a:sym typeface="Nunito Sans"/>
            </a:endParaRPr>
          </a:p>
        </p:txBody>
      </p:sp>
      <p:pic>
        <p:nvPicPr>
          <p:cNvPr id="15" name="Picture Placeholder 39">
            <a:extLst>
              <a:ext uri="{FF2B5EF4-FFF2-40B4-BE49-F238E27FC236}">
                <a16:creationId xmlns:a16="http://schemas.microsoft.com/office/drawing/2014/main" id="{9E73D6F3-1785-389D-0079-75F1FFF5C4D8}"/>
              </a:ext>
            </a:extLst>
          </p:cNvPr>
          <p:cNvPicPr>
            <a:picLocks noChangeAspect="1"/>
          </p:cNvPicPr>
          <p:nvPr/>
        </p:nvPicPr>
        <p:blipFill rotWithShape="1">
          <a:blip r:embed="rId3"/>
          <a:srcRect b="8615"/>
          <a:stretch/>
        </p:blipFill>
        <p:spPr>
          <a:xfrm>
            <a:off x="4687330" y="0"/>
            <a:ext cx="7504670" cy="6858000"/>
          </a:xfrm>
          <a:custGeom>
            <a:avLst/>
            <a:gdLst>
              <a:gd name="connsiteX0" fmla="*/ 3729057 w 7016900"/>
              <a:gd name="connsiteY0" fmla="*/ 6857996 h 6857997"/>
              <a:gd name="connsiteX1" fmla="*/ 7016900 w 7016900"/>
              <a:gd name="connsiteY1" fmla="*/ 6857996 h 6857997"/>
              <a:gd name="connsiteX2" fmla="*/ 7016900 w 7016900"/>
              <a:gd name="connsiteY2" fmla="*/ 6857997 h 6857997"/>
              <a:gd name="connsiteX3" fmla="*/ 3729057 w 7016900"/>
              <a:gd name="connsiteY3" fmla="*/ 6857997 h 6857997"/>
              <a:gd name="connsiteX4" fmla="*/ 0 w 7016900"/>
              <a:gd name="connsiteY4" fmla="*/ 0 h 6857997"/>
              <a:gd name="connsiteX5" fmla="*/ 7016900 w 7016900"/>
              <a:gd name="connsiteY5" fmla="*/ 0 h 6857997"/>
              <a:gd name="connsiteX6" fmla="*/ 7016900 w 7016900"/>
              <a:gd name="connsiteY6" fmla="*/ 6161739 h 6857997"/>
              <a:gd name="connsiteX7" fmla="*/ 1365707 w 7016900"/>
              <a:gd name="connsiteY7" fmla="*/ 6164668 h 6857997"/>
              <a:gd name="connsiteX8" fmla="*/ 629872 w 7016900"/>
              <a:gd name="connsiteY8" fmla="*/ 6147795 h 6857997"/>
              <a:gd name="connsiteX9" fmla="*/ 627114 w 7016900"/>
              <a:gd name="connsiteY9" fmla="*/ 5804078 h 6857997"/>
              <a:gd name="connsiteX10" fmla="*/ 327982 w 7016900"/>
              <a:gd name="connsiteY10" fmla="*/ 3034686 h 6857997"/>
              <a:gd name="connsiteX11" fmla="*/ 6753 w 7016900"/>
              <a:gd name="connsiteY11" fmla="*/ 243863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16900" h="6857997">
                <a:moveTo>
                  <a:pt x="3729057" y="6857996"/>
                </a:moveTo>
                <a:lnTo>
                  <a:pt x="7016900" y="6857996"/>
                </a:lnTo>
                <a:lnTo>
                  <a:pt x="7016900" y="6857997"/>
                </a:lnTo>
                <a:lnTo>
                  <a:pt x="3729057" y="6857997"/>
                </a:lnTo>
                <a:close/>
                <a:moveTo>
                  <a:pt x="0" y="0"/>
                </a:moveTo>
                <a:lnTo>
                  <a:pt x="7016900" y="0"/>
                </a:lnTo>
                <a:lnTo>
                  <a:pt x="7016900" y="6161739"/>
                </a:lnTo>
                <a:cubicBezTo>
                  <a:pt x="4925579" y="6262780"/>
                  <a:pt x="1365707" y="6164668"/>
                  <a:pt x="1365707" y="6164668"/>
                </a:cubicBezTo>
                <a:lnTo>
                  <a:pt x="629872" y="6147795"/>
                </a:lnTo>
                <a:lnTo>
                  <a:pt x="627114" y="5804078"/>
                </a:lnTo>
                <a:cubicBezTo>
                  <a:pt x="582054" y="4322611"/>
                  <a:pt x="327982" y="3034686"/>
                  <a:pt x="327982" y="3034686"/>
                </a:cubicBezTo>
                <a:cubicBezTo>
                  <a:pt x="137624" y="1986348"/>
                  <a:pt x="42446" y="1053478"/>
                  <a:pt x="6753" y="243863"/>
                </a:cubicBezTo>
                <a:close/>
              </a:path>
            </a:pathLst>
          </a:custGeom>
          <a:solidFill>
            <a:sysClr val="window" lastClr="FFFFFF">
              <a:lumMod val="95000"/>
            </a:sysClr>
          </a:solidFill>
        </p:spPr>
      </p:pic>
      <p:cxnSp>
        <p:nvCxnSpPr>
          <p:cNvPr id="17" name="Straight Connector 16">
            <a:extLst>
              <a:ext uri="{FF2B5EF4-FFF2-40B4-BE49-F238E27FC236}">
                <a16:creationId xmlns:a16="http://schemas.microsoft.com/office/drawing/2014/main" id="{EEF1FDF0-EFD8-B278-97FE-250B80DC1273}"/>
              </a:ext>
            </a:extLst>
          </p:cNvPr>
          <p:cNvCxnSpPr>
            <a:cxnSpLocks/>
          </p:cNvCxnSpPr>
          <p:nvPr/>
        </p:nvCxnSpPr>
        <p:spPr>
          <a:xfrm flipH="1">
            <a:off x="3700130" y="3429000"/>
            <a:ext cx="691248"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E98C283-48B4-5C8E-3D3F-927AB99A733C}"/>
              </a:ext>
            </a:extLst>
          </p:cNvPr>
          <p:cNvSpPr>
            <a:spLocks noGrp="1"/>
          </p:cNvSpPr>
          <p:nvPr>
            <p:ph type="body" idx="4"/>
          </p:nvPr>
        </p:nvSpPr>
        <p:spPr/>
        <p:txBody>
          <a:bodyPr/>
          <a:lstStyle/>
          <a:p>
            <a:endParaRPr lang="en-US"/>
          </a:p>
        </p:txBody>
      </p:sp>
      <p:pic>
        <p:nvPicPr>
          <p:cNvPr id="2" name="Picture 1">
            <a:extLst>
              <a:ext uri="{FF2B5EF4-FFF2-40B4-BE49-F238E27FC236}">
                <a16:creationId xmlns:a16="http://schemas.microsoft.com/office/drawing/2014/main" id="{F8B91541-8AF1-ED34-31F8-E2C85D7493FE}"/>
              </a:ext>
            </a:extLst>
          </p:cNvPr>
          <p:cNvPicPr>
            <a:picLocks noChangeAspect="1"/>
          </p:cNvPicPr>
          <p:nvPr/>
        </p:nvPicPr>
        <p:blipFill>
          <a:blip r:embed="rId2"/>
          <a:stretch>
            <a:fillRect/>
          </a:stretch>
        </p:blipFill>
        <p:spPr>
          <a:xfrm>
            <a:off x="0" y="0"/>
            <a:ext cx="12273898" cy="6858000"/>
          </a:xfrm>
          <a:prstGeom prst="rect">
            <a:avLst/>
          </a:prstGeom>
        </p:spPr>
      </p:pic>
    </p:spTree>
    <p:extLst>
      <p:ext uri="{BB962C8B-B14F-4D97-AF65-F5344CB8AC3E}">
        <p14:creationId xmlns:p14="http://schemas.microsoft.com/office/powerpoint/2010/main" val="53753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0C43B19-5A2F-A17E-BF93-C45F8798EF58}"/>
              </a:ext>
            </a:extLst>
          </p:cNvPr>
          <p:cNvSpPr>
            <a:spLocks noGrp="1"/>
          </p:cNvSpPr>
          <p:nvPr>
            <p:ph type="body" idx="4"/>
          </p:nvPr>
        </p:nvSpPr>
        <p:spPr/>
        <p:txBody>
          <a:bodyPr/>
          <a:lstStyle/>
          <a:p>
            <a:endParaRPr lang="en-US"/>
          </a:p>
        </p:txBody>
      </p:sp>
      <p:pic>
        <p:nvPicPr>
          <p:cNvPr id="7" name="Picture 6">
            <a:extLst>
              <a:ext uri="{FF2B5EF4-FFF2-40B4-BE49-F238E27FC236}">
                <a16:creationId xmlns:a16="http://schemas.microsoft.com/office/drawing/2014/main" id="{4EB4831D-BBFC-FBCB-BE7C-2CBA43802112}"/>
              </a:ext>
            </a:extLst>
          </p:cNvPr>
          <p:cNvPicPr>
            <a:picLocks noChangeAspect="1"/>
          </p:cNvPicPr>
          <p:nvPr/>
        </p:nvPicPr>
        <p:blipFill>
          <a:blip r:embed="rId2"/>
          <a:stretch>
            <a:fillRect/>
          </a:stretch>
        </p:blipFill>
        <p:spPr>
          <a:xfrm>
            <a:off x="0" y="0"/>
            <a:ext cx="12192000" cy="6801672"/>
          </a:xfrm>
          <a:prstGeom prst="rect">
            <a:avLst/>
          </a:prstGeom>
        </p:spPr>
      </p:pic>
    </p:spTree>
    <p:extLst>
      <p:ext uri="{BB962C8B-B14F-4D97-AF65-F5344CB8AC3E}">
        <p14:creationId xmlns:p14="http://schemas.microsoft.com/office/powerpoint/2010/main" val="3960178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188"/>
        <p:cNvGrpSpPr/>
        <p:nvPr/>
      </p:nvGrpSpPr>
      <p:grpSpPr>
        <a:xfrm>
          <a:off x="0" y="0"/>
          <a:ext cx="0" cy="0"/>
          <a:chOff x="0" y="0"/>
          <a:chExt cx="0" cy="0"/>
        </a:xfrm>
      </p:grpSpPr>
      <p:sp>
        <p:nvSpPr>
          <p:cNvPr id="189" name="Google Shape;189;g10ebe283dfd_0_0"/>
          <p:cNvSpPr/>
          <p:nvPr/>
        </p:nvSpPr>
        <p:spPr>
          <a:xfrm rot="10800000">
            <a:off x="2147652" y="-1"/>
            <a:ext cx="10034751" cy="5802076"/>
          </a:xfrm>
          <a:prstGeom prst="round1Rect">
            <a:avLst>
              <a:gd name="adj" fmla="val 10747"/>
            </a:avLst>
          </a:prstGeom>
          <a:solidFill>
            <a:schemeClr val="dk1">
              <a:alpha val="9410"/>
            </a:schemeClr>
          </a:solidFill>
          <a:ln>
            <a:noFill/>
          </a:ln>
        </p:spPr>
        <p:txBody>
          <a:bodyPr spcFirstLastPara="1" wrap="square" lIns="82904" tIns="41441" rIns="82904" bIns="41441" anchor="ctr" anchorCtr="0">
            <a:noAutofit/>
          </a:bodyPr>
          <a:lstStyle/>
          <a:p>
            <a:pPr algn="ctr">
              <a:buSzPts val="1400"/>
            </a:pPr>
            <a:endParaRPr sz="1270">
              <a:solidFill>
                <a:schemeClr val="lt1"/>
              </a:solidFill>
            </a:endParaRPr>
          </a:p>
        </p:txBody>
      </p:sp>
      <p:sp>
        <p:nvSpPr>
          <p:cNvPr id="190" name="Google Shape;190;g10ebe283dfd_0_0"/>
          <p:cNvSpPr txBox="1"/>
          <p:nvPr/>
        </p:nvSpPr>
        <p:spPr>
          <a:xfrm>
            <a:off x="6253103" y="2287882"/>
            <a:ext cx="2729108" cy="2709793"/>
          </a:xfrm>
          <a:prstGeom prst="rect">
            <a:avLst/>
          </a:prstGeom>
          <a:noFill/>
          <a:ln>
            <a:noFill/>
          </a:ln>
        </p:spPr>
        <p:txBody>
          <a:bodyPr spcFirstLastPara="1" wrap="square" lIns="0" tIns="76579" rIns="0" bIns="0" anchor="t" anchorCtr="0">
            <a:noAutofit/>
          </a:bodyPr>
          <a:lstStyle/>
          <a:p>
            <a:pPr>
              <a:buSzPts val="1500"/>
            </a:pPr>
            <a:r>
              <a:rPr lang="en-US" sz="1360" b="1">
                <a:solidFill>
                  <a:schemeClr val="dk1"/>
                </a:solidFill>
                <a:latin typeface="Raleway"/>
                <a:ea typeface="Raleway"/>
                <a:cs typeface="Raleway"/>
                <a:sym typeface="Raleway"/>
              </a:rPr>
              <a:t>Solution:</a:t>
            </a:r>
            <a:endParaRPr sz="1360" b="1">
              <a:solidFill>
                <a:schemeClr val="dk1"/>
              </a:solidFill>
              <a:latin typeface="Raleway"/>
              <a:ea typeface="Raleway"/>
              <a:cs typeface="Raleway"/>
              <a:sym typeface="Raleway"/>
            </a:endParaRPr>
          </a:p>
          <a:p>
            <a:pPr marR="4607">
              <a:buSzPts val="1500"/>
            </a:pPr>
            <a:endParaRPr sz="1360">
              <a:solidFill>
                <a:srgbClr val="363042"/>
              </a:solidFill>
              <a:latin typeface="Raleway"/>
              <a:ea typeface="Raleway"/>
              <a:cs typeface="Raleway"/>
              <a:sym typeface="Raleway"/>
            </a:endParaRPr>
          </a:p>
          <a:p>
            <a:pPr marR="4607">
              <a:buSzPts val="1500"/>
            </a:pPr>
            <a:r>
              <a:rPr lang="en-US" sz="1360">
                <a:solidFill>
                  <a:srgbClr val="363042"/>
                </a:solidFill>
                <a:latin typeface="Raleway"/>
                <a:ea typeface="Raleway"/>
                <a:cs typeface="Raleway"/>
                <a:sym typeface="Raleway"/>
              </a:rPr>
              <a:t>Radarly deployed worldwide across its main markets, teams and agencies. In order to help:</a:t>
            </a:r>
            <a:endParaRPr sz="1360">
              <a:solidFill>
                <a:srgbClr val="363042"/>
              </a:solidFill>
              <a:latin typeface="Raleway"/>
              <a:ea typeface="Raleway"/>
              <a:cs typeface="Raleway"/>
              <a:sym typeface="Raleway"/>
            </a:endParaRPr>
          </a:p>
          <a:p>
            <a:pPr>
              <a:buSzPts val="1500"/>
            </a:pPr>
            <a:endParaRPr sz="1360">
              <a:solidFill>
                <a:srgbClr val="363042"/>
              </a:solidFill>
              <a:latin typeface="Raleway"/>
              <a:ea typeface="Raleway"/>
              <a:cs typeface="Raleway"/>
              <a:sym typeface="Raleway"/>
            </a:endParaRPr>
          </a:p>
          <a:p>
            <a:pPr marL="414589" indent="-293667">
              <a:buClr>
                <a:schemeClr val="dk1"/>
              </a:buClr>
              <a:buSzPts val="1500"/>
              <a:buFont typeface="Raleway"/>
              <a:buChar char="●"/>
            </a:pPr>
            <a:r>
              <a:rPr lang="en-US" sz="1360">
                <a:solidFill>
                  <a:srgbClr val="363042"/>
                </a:solidFill>
                <a:latin typeface="Raleway"/>
                <a:ea typeface="Raleway"/>
                <a:cs typeface="Raleway"/>
                <a:sym typeface="Raleway"/>
              </a:rPr>
              <a:t>Generate more impactful campaigns</a:t>
            </a:r>
            <a:endParaRPr sz="1360">
              <a:solidFill>
                <a:srgbClr val="363042"/>
              </a:solidFill>
              <a:latin typeface="Raleway"/>
              <a:ea typeface="Raleway"/>
              <a:cs typeface="Raleway"/>
              <a:sym typeface="Raleway"/>
            </a:endParaRPr>
          </a:p>
          <a:p>
            <a:pPr marL="414589" marR="4607">
              <a:buSzPts val="1500"/>
            </a:pPr>
            <a:endParaRPr sz="1360">
              <a:solidFill>
                <a:srgbClr val="363042"/>
              </a:solidFill>
              <a:latin typeface="Raleway"/>
              <a:ea typeface="Raleway"/>
              <a:cs typeface="Raleway"/>
              <a:sym typeface="Raleway"/>
            </a:endParaRPr>
          </a:p>
          <a:p>
            <a:pPr marL="414589" marR="4607" indent="-293667">
              <a:buClr>
                <a:schemeClr val="dk1"/>
              </a:buClr>
              <a:buSzPts val="1500"/>
              <a:buFont typeface="Raleway"/>
              <a:buChar char="●"/>
            </a:pPr>
            <a:r>
              <a:rPr lang="en-US" sz="1360">
                <a:solidFill>
                  <a:srgbClr val="363042"/>
                </a:solidFill>
                <a:latin typeface="Raleway"/>
                <a:ea typeface="Raleway"/>
                <a:cs typeface="Raleway"/>
                <a:sym typeface="Raleway"/>
              </a:rPr>
              <a:t>Amplify campaign reach by optimizing messages and channels</a:t>
            </a:r>
            <a:endParaRPr sz="1360">
              <a:solidFill>
                <a:srgbClr val="363042"/>
              </a:solidFill>
              <a:latin typeface="Raleway"/>
              <a:ea typeface="Raleway"/>
              <a:cs typeface="Raleway"/>
              <a:sym typeface="Raleway"/>
            </a:endParaRPr>
          </a:p>
          <a:p>
            <a:pPr>
              <a:buSzPts val="1500"/>
            </a:pPr>
            <a:endParaRPr sz="1360">
              <a:solidFill>
                <a:srgbClr val="363042"/>
              </a:solidFill>
              <a:latin typeface="Raleway"/>
              <a:ea typeface="Raleway"/>
              <a:cs typeface="Raleway"/>
              <a:sym typeface="Raleway"/>
            </a:endParaRPr>
          </a:p>
          <a:p>
            <a:pPr>
              <a:buSzPts val="1500"/>
            </a:pPr>
            <a:endParaRPr sz="1360">
              <a:solidFill>
                <a:srgbClr val="363042"/>
              </a:solidFill>
              <a:latin typeface="Raleway"/>
              <a:ea typeface="Raleway"/>
              <a:cs typeface="Raleway"/>
              <a:sym typeface="Raleway"/>
            </a:endParaRPr>
          </a:p>
        </p:txBody>
      </p:sp>
      <p:sp>
        <p:nvSpPr>
          <p:cNvPr id="191" name="Google Shape;191;g10ebe283dfd_0_0"/>
          <p:cNvSpPr txBox="1"/>
          <p:nvPr/>
        </p:nvSpPr>
        <p:spPr>
          <a:xfrm>
            <a:off x="9279302" y="2289242"/>
            <a:ext cx="2729108" cy="2709793"/>
          </a:xfrm>
          <a:prstGeom prst="rect">
            <a:avLst/>
          </a:prstGeom>
          <a:noFill/>
          <a:ln>
            <a:noFill/>
          </a:ln>
        </p:spPr>
        <p:txBody>
          <a:bodyPr spcFirstLastPara="1" wrap="square" lIns="0" tIns="76579" rIns="0" bIns="0" anchor="t" anchorCtr="0">
            <a:noAutofit/>
          </a:bodyPr>
          <a:lstStyle/>
          <a:p>
            <a:pPr>
              <a:buSzPts val="1500"/>
            </a:pPr>
            <a:r>
              <a:rPr lang="en-US" sz="1360" b="1" dirty="0">
                <a:solidFill>
                  <a:schemeClr val="dk1"/>
                </a:solidFill>
                <a:latin typeface="Raleway"/>
                <a:ea typeface="Raleway"/>
                <a:cs typeface="Raleway"/>
                <a:sym typeface="Raleway"/>
              </a:rPr>
              <a:t>Impact:</a:t>
            </a:r>
            <a:endParaRPr sz="1360" b="1" dirty="0">
              <a:solidFill>
                <a:schemeClr val="dk1"/>
              </a:solidFill>
              <a:latin typeface="Raleway"/>
              <a:ea typeface="Raleway"/>
              <a:cs typeface="Raleway"/>
              <a:sym typeface="Raleway"/>
            </a:endParaRPr>
          </a:p>
          <a:p>
            <a:pPr>
              <a:buSzPts val="1500"/>
            </a:pPr>
            <a:endParaRPr sz="1360" dirty="0">
              <a:solidFill>
                <a:srgbClr val="363042"/>
              </a:solidFill>
              <a:latin typeface="Raleway"/>
              <a:ea typeface="Raleway"/>
              <a:cs typeface="Raleway"/>
              <a:sym typeface="Raleway"/>
            </a:endParaRPr>
          </a:p>
          <a:p>
            <a:pPr marL="414589" indent="-293667">
              <a:buClr>
                <a:schemeClr val="dk1"/>
              </a:buClr>
              <a:buSzPts val="1500"/>
              <a:buFont typeface="Raleway"/>
              <a:buChar char="●"/>
            </a:pPr>
            <a:r>
              <a:rPr lang="en-US" sz="1360" dirty="0">
                <a:solidFill>
                  <a:srgbClr val="363042"/>
                </a:solidFill>
                <a:latin typeface="Raleway"/>
                <a:ea typeface="Raleway"/>
                <a:cs typeface="Raleway"/>
                <a:sym typeface="Raleway"/>
              </a:rPr>
              <a:t>4-5x growth in content engagement and reach as the </a:t>
            </a:r>
            <a:r>
              <a:rPr lang="en-US" sz="1360" dirty="0" err="1">
                <a:solidFill>
                  <a:srgbClr val="363042"/>
                </a:solidFill>
                <a:latin typeface="Raleway"/>
                <a:ea typeface="Raleway"/>
                <a:cs typeface="Raleway"/>
                <a:sym typeface="Raleway"/>
              </a:rPr>
              <a:t>Taycan</a:t>
            </a:r>
            <a:r>
              <a:rPr lang="en-US" sz="1360" dirty="0">
                <a:solidFill>
                  <a:srgbClr val="363042"/>
                </a:solidFill>
                <a:latin typeface="Raleway"/>
                <a:ea typeface="Raleway"/>
                <a:cs typeface="Raleway"/>
                <a:sym typeface="Raleway"/>
              </a:rPr>
              <a:t> launched (Twitter/YouTube)</a:t>
            </a:r>
            <a:endParaRPr sz="1360" dirty="0">
              <a:solidFill>
                <a:srgbClr val="363042"/>
              </a:solidFill>
              <a:latin typeface="Raleway"/>
              <a:ea typeface="Raleway"/>
              <a:cs typeface="Raleway"/>
              <a:sym typeface="Raleway"/>
            </a:endParaRPr>
          </a:p>
          <a:p>
            <a:pPr>
              <a:buSzPts val="1500"/>
            </a:pPr>
            <a:endParaRPr sz="1360" dirty="0">
              <a:solidFill>
                <a:srgbClr val="363042"/>
              </a:solidFill>
              <a:latin typeface="Raleway"/>
              <a:ea typeface="Raleway"/>
              <a:cs typeface="Raleway"/>
              <a:sym typeface="Raleway"/>
            </a:endParaRPr>
          </a:p>
          <a:p>
            <a:pPr marL="414589" indent="-293667">
              <a:buClr>
                <a:schemeClr val="dk1"/>
              </a:buClr>
              <a:buSzPts val="1500"/>
              <a:buFont typeface="Raleway"/>
              <a:buChar char="●"/>
            </a:pPr>
            <a:r>
              <a:rPr lang="en-US" sz="1360" dirty="0">
                <a:solidFill>
                  <a:srgbClr val="363042"/>
                </a:solidFill>
                <a:latin typeface="Raleway"/>
                <a:ea typeface="Raleway"/>
                <a:cs typeface="Raleway"/>
                <a:sym typeface="Raleway"/>
              </a:rPr>
              <a:t>57% Share of Engagement over Q3 (ahead of Tesla) across all platforms and against direct competitors</a:t>
            </a:r>
            <a:endParaRPr sz="1360" dirty="0">
              <a:solidFill>
                <a:srgbClr val="363042"/>
              </a:solidFill>
              <a:latin typeface="Raleway"/>
              <a:ea typeface="Raleway"/>
              <a:cs typeface="Raleway"/>
              <a:sym typeface="Raleway"/>
            </a:endParaRPr>
          </a:p>
        </p:txBody>
      </p:sp>
      <p:sp>
        <p:nvSpPr>
          <p:cNvPr id="192" name="Google Shape;192;g10ebe283dfd_0_0"/>
          <p:cNvSpPr txBox="1"/>
          <p:nvPr/>
        </p:nvSpPr>
        <p:spPr>
          <a:xfrm>
            <a:off x="3226779" y="1243241"/>
            <a:ext cx="6906776" cy="603385"/>
          </a:xfrm>
          <a:prstGeom prst="rect">
            <a:avLst/>
          </a:prstGeom>
          <a:noFill/>
          <a:ln>
            <a:noFill/>
          </a:ln>
        </p:spPr>
        <p:txBody>
          <a:bodyPr spcFirstLastPara="1" wrap="square" lIns="0" tIns="11516" rIns="0" bIns="0" anchor="t" anchorCtr="0">
            <a:noAutofit/>
          </a:bodyPr>
          <a:lstStyle/>
          <a:p>
            <a:pPr marL="11516" marR="4607">
              <a:buSzPts val="1500"/>
            </a:pPr>
            <a:r>
              <a:rPr lang="en-US" sz="1360" dirty="0">
                <a:solidFill>
                  <a:srgbClr val="363042"/>
                </a:solidFill>
                <a:latin typeface="Raleway"/>
                <a:ea typeface="Raleway"/>
                <a:cs typeface="Raleway"/>
                <a:sym typeface="Raleway"/>
              </a:rPr>
              <a:t>We helped Porsche launch the </a:t>
            </a:r>
            <a:r>
              <a:rPr lang="en-US" sz="1360" dirty="0" err="1">
                <a:solidFill>
                  <a:srgbClr val="363042"/>
                </a:solidFill>
                <a:latin typeface="Raleway"/>
                <a:ea typeface="Raleway"/>
                <a:cs typeface="Raleway"/>
                <a:sym typeface="Raleway"/>
              </a:rPr>
              <a:t>Taycan</a:t>
            </a:r>
            <a:r>
              <a:rPr lang="en-US" sz="1360" dirty="0">
                <a:solidFill>
                  <a:srgbClr val="363042"/>
                </a:solidFill>
                <a:latin typeface="Raleway"/>
                <a:ea typeface="Raleway"/>
                <a:cs typeface="Raleway"/>
                <a:sym typeface="Raleway"/>
              </a:rPr>
              <a:t> and change perceptions</a:t>
            </a:r>
            <a:r>
              <a:rPr lang="en-US" sz="1360" dirty="0">
                <a:latin typeface="Raleway"/>
                <a:ea typeface="Raleway"/>
                <a:cs typeface="Raleway"/>
                <a:sym typeface="Raleway"/>
              </a:rPr>
              <a:t> </a:t>
            </a:r>
            <a:r>
              <a:rPr lang="en-US" sz="1360" dirty="0">
                <a:solidFill>
                  <a:srgbClr val="363042"/>
                </a:solidFill>
                <a:latin typeface="Raleway"/>
                <a:ea typeface="Raleway"/>
                <a:cs typeface="Raleway"/>
                <a:sym typeface="Raleway"/>
              </a:rPr>
              <a:t>of its brand.</a:t>
            </a:r>
            <a:endParaRPr sz="1360" dirty="0">
              <a:latin typeface="Raleway"/>
              <a:ea typeface="Raleway"/>
              <a:cs typeface="Raleway"/>
              <a:sym typeface="Raleway"/>
            </a:endParaRPr>
          </a:p>
        </p:txBody>
      </p:sp>
      <p:pic>
        <p:nvPicPr>
          <p:cNvPr id="193" name="Google Shape;193;g10ebe283dfd_0_0"/>
          <p:cNvPicPr preferRelativeResize="0"/>
          <p:nvPr/>
        </p:nvPicPr>
        <p:blipFill rotWithShape="1">
          <a:blip r:embed="rId3">
            <a:alphaModFix/>
          </a:blip>
          <a:srcRect/>
          <a:stretch/>
        </p:blipFill>
        <p:spPr>
          <a:xfrm>
            <a:off x="10545937" y="6412262"/>
            <a:ext cx="1269680" cy="241844"/>
          </a:xfrm>
          <a:prstGeom prst="rect">
            <a:avLst/>
          </a:prstGeom>
          <a:noFill/>
          <a:ln>
            <a:noFill/>
          </a:ln>
        </p:spPr>
      </p:pic>
      <p:sp>
        <p:nvSpPr>
          <p:cNvPr id="194" name="Google Shape;194;g10ebe283dfd_0_0"/>
          <p:cNvSpPr txBox="1"/>
          <p:nvPr/>
        </p:nvSpPr>
        <p:spPr>
          <a:xfrm>
            <a:off x="3226904" y="2287882"/>
            <a:ext cx="2729108" cy="2709793"/>
          </a:xfrm>
          <a:prstGeom prst="rect">
            <a:avLst/>
          </a:prstGeom>
          <a:noFill/>
          <a:ln>
            <a:noFill/>
          </a:ln>
        </p:spPr>
        <p:txBody>
          <a:bodyPr spcFirstLastPara="1" wrap="square" lIns="0" tIns="76579" rIns="0" bIns="0" anchor="t" anchorCtr="0">
            <a:noAutofit/>
          </a:bodyPr>
          <a:lstStyle/>
          <a:p>
            <a:pPr>
              <a:buSzPts val="1500"/>
            </a:pPr>
            <a:r>
              <a:rPr lang="en-US" sz="1360" b="1">
                <a:solidFill>
                  <a:schemeClr val="dk1"/>
                </a:solidFill>
                <a:latin typeface="Raleway"/>
                <a:ea typeface="Raleway"/>
                <a:cs typeface="Raleway"/>
                <a:sym typeface="Raleway"/>
              </a:rPr>
              <a:t>Challenge:</a:t>
            </a:r>
            <a:endParaRPr sz="1360" b="1">
              <a:solidFill>
                <a:schemeClr val="dk1"/>
              </a:solidFill>
              <a:latin typeface="Raleway"/>
              <a:ea typeface="Raleway"/>
              <a:cs typeface="Raleway"/>
              <a:sym typeface="Raleway"/>
            </a:endParaRPr>
          </a:p>
          <a:p>
            <a:pPr>
              <a:buSzPts val="1500"/>
            </a:pPr>
            <a:endParaRPr sz="1360">
              <a:solidFill>
                <a:srgbClr val="363042"/>
              </a:solidFill>
              <a:latin typeface="Raleway"/>
              <a:ea typeface="Raleway"/>
              <a:cs typeface="Raleway"/>
              <a:sym typeface="Raleway"/>
            </a:endParaRPr>
          </a:p>
          <a:p>
            <a:pPr>
              <a:buSzPts val="1500"/>
            </a:pPr>
            <a:r>
              <a:rPr lang="en-US" sz="1360">
                <a:solidFill>
                  <a:srgbClr val="363042"/>
                </a:solidFill>
                <a:latin typeface="Raleway"/>
                <a:ea typeface="Raleway"/>
                <a:cs typeface="Raleway"/>
                <a:sym typeface="Raleway"/>
              </a:rPr>
              <a:t>Porsche is pursuing a strategic repositioning from a premium to a contemporary luxury brand, while targeting new customers for its electric vehicles.</a:t>
            </a:r>
            <a:endParaRPr sz="1360">
              <a:solidFill>
                <a:srgbClr val="363042"/>
              </a:solidFill>
              <a:latin typeface="Raleway"/>
              <a:ea typeface="Raleway"/>
              <a:cs typeface="Raleway"/>
              <a:sym typeface="Raleway"/>
            </a:endParaRPr>
          </a:p>
          <a:p>
            <a:pPr>
              <a:buSzPts val="1500"/>
            </a:pPr>
            <a:endParaRPr sz="1360">
              <a:solidFill>
                <a:srgbClr val="363042"/>
              </a:solidFill>
              <a:latin typeface="Raleway"/>
              <a:ea typeface="Raleway"/>
              <a:cs typeface="Raleway"/>
              <a:sym typeface="Raleway"/>
            </a:endParaRPr>
          </a:p>
        </p:txBody>
      </p:sp>
      <p:cxnSp>
        <p:nvCxnSpPr>
          <p:cNvPr id="195" name="Google Shape;195;g10ebe283dfd_0_0"/>
          <p:cNvCxnSpPr/>
          <p:nvPr/>
        </p:nvCxnSpPr>
        <p:spPr>
          <a:xfrm>
            <a:off x="6096000" y="2256642"/>
            <a:ext cx="0" cy="2575950"/>
          </a:xfrm>
          <a:prstGeom prst="straightConnector1">
            <a:avLst/>
          </a:prstGeom>
          <a:noFill/>
          <a:ln w="9525" cap="flat" cmpd="sng">
            <a:solidFill>
              <a:schemeClr val="dk1"/>
            </a:solidFill>
            <a:prstDash val="solid"/>
            <a:round/>
            <a:headEnd type="none" w="sm" len="sm"/>
            <a:tailEnd type="none" w="sm" len="sm"/>
          </a:ln>
        </p:spPr>
      </p:cxnSp>
      <p:cxnSp>
        <p:nvCxnSpPr>
          <p:cNvPr id="196" name="Google Shape;196;g10ebe283dfd_0_0"/>
          <p:cNvCxnSpPr/>
          <p:nvPr/>
        </p:nvCxnSpPr>
        <p:spPr>
          <a:xfrm>
            <a:off x="9139202" y="2256642"/>
            <a:ext cx="0" cy="2575950"/>
          </a:xfrm>
          <a:prstGeom prst="straightConnector1">
            <a:avLst/>
          </a:prstGeom>
          <a:noFill/>
          <a:ln w="9525" cap="flat" cmpd="sng">
            <a:solidFill>
              <a:schemeClr val="dk1"/>
            </a:solidFill>
            <a:prstDash val="solid"/>
            <a:round/>
            <a:headEnd type="none" w="sm" len="sm"/>
            <a:tailEnd type="none" w="sm" len="sm"/>
          </a:ln>
        </p:spPr>
      </p:cxnSp>
      <p:pic>
        <p:nvPicPr>
          <p:cNvPr id="197" name="Google Shape;197;g10ebe283dfd_0_0"/>
          <p:cNvPicPr preferRelativeResize="0"/>
          <p:nvPr/>
        </p:nvPicPr>
        <p:blipFill rotWithShape="1">
          <a:blip r:embed="rId4">
            <a:alphaModFix/>
          </a:blip>
          <a:srcRect l="16571" r="13537"/>
          <a:stretch/>
        </p:blipFill>
        <p:spPr>
          <a:xfrm>
            <a:off x="167290" y="440773"/>
            <a:ext cx="1857423" cy="1195929"/>
          </a:xfrm>
          <a:prstGeom prst="rect">
            <a:avLst/>
          </a:prstGeom>
          <a:noFill/>
          <a:ln>
            <a:noFill/>
          </a:ln>
        </p:spPr>
      </p:pic>
      <p:pic>
        <p:nvPicPr>
          <p:cNvPr id="198" name="Google Shape;198;g10ebe283dfd_0_0"/>
          <p:cNvPicPr preferRelativeResize="0"/>
          <p:nvPr/>
        </p:nvPicPr>
        <p:blipFill rotWithShape="1">
          <a:blip r:embed="rId5">
            <a:alphaModFix/>
          </a:blip>
          <a:srcRect/>
          <a:stretch/>
        </p:blipFill>
        <p:spPr>
          <a:xfrm>
            <a:off x="9597" y="2323190"/>
            <a:ext cx="3043315" cy="4534912"/>
          </a:xfrm>
          <a:prstGeom prst="round1Rect">
            <a:avLst>
              <a:gd name="adj" fmla="val 16667"/>
            </a:avLst>
          </a:prstGeom>
          <a:noFill/>
          <a:ln>
            <a:noFill/>
          </a:ln>
        </p:spPr>
      </p:pic>
      <p:sp>
        <p:nvSpPr>
          <p:cNvPr id="199" name="Google Shape;199;g10ebe283dfd_0_0"/>
          <p:cNvSpPr txBox="1">
            <a:spLocks noGrp="1"/>
          </p:cNvSpPr>
          <p:nvPr>
            <p:ph type="title" idx="4294967295"/>
          </p:nvPr>
        </p:nvSpPr>
        <p:spPr>
          <a:xfrm>
            <a:off x="3226904" y="594094"/>
            <a:ext cx="8093543" cy="479063"/>
          </a:xfrm>
          <a:prstGeom prst="rect">
            <a:avLst/>
          </a:prstGeom>
          <a:noFill/>
          <a:ln>
            <a:noFill/>
          </a:ln>
        </p:spPr>
        <p:txBody>
          <a:bodyPr spcFirstLastPara="1" wrap="square" lIns="0" tIns="0" rIns="0" bIns="0" anchor="t" anchorCtr="0">
            <a:noAutofit/>
          </a:bodyPr>
          <a:lstStyle/>
          <a:p>
            <a:pPr>
              <a:lnSpc>
                <a:spcPct val="100000"/>
              </a:lnSpc>
              <a:buSzPts val="900"/>
            </a:pPr>
            <a:r>
              <a:rPr lang="en-US" dirty="0"/>
              <a:t>[Exploring] </a:t>
            </a:r>
            <a:r>
              <a:rPr lang="en-US" b="0" dirty="0"/>
              <a:t>Creating more impactful campaigns</a:t>
            </a:r>
            <a:endParaRPr b="0" dirty="0"/>
          </a:p>
          <a:p>
            <a:pPr>
              <a:lnSpc>
                <a:spcPct val="100000"/>
              </a:lnSpc>
              <a:buSzPts val="900"/>
            </a:pPr>
            <a:endParaRPr dirty="0"/>
          </a:p>
        </p:txBody>
      </p:sp>
      <p:sp>
        <p:nvSpPr>
          <p:cNvPr id="200" name="Google Shape;200;g10ebe283dfd_0_0"/>
          <p:cNvSpPr/>
          <p:nvPr/>
        </p:nvSpPr>
        <p:spPr>
          <a:xfrm rot="-5400000">
            <a:off x="2928005" y="5698030"/>
            <a:ext cx="202862" cy="202674"/>
          </a:xfrm>
          <a:custGeom>
            <a:avLst/>
            <a:gdLst/>
            <a:ahLst/>
            <a:cxnLst/>
            <a:rect l="l" t="t" r="r" b="b"/>
            <a:pathLst>
              <a:path w="184886" h="184714" extrusionOk="0">
                <a:moveTo>
                  <a:pt x="92443" y="184718"/>
                </a:moveTo>
                <a:cubicBezTo>
                  <a:pt x="143498" y="184718"/>
                  <a:pt x="184887" y="143368"/>
                  <a:pt x="184887" y="92361"/>
                </a:cubicBezTo>
                <a:cubicBezTo>
                  <a:pt x="184887" y="41353"/>
                  <a:pt x="143498" y="4"/>
                  <a:pt x="92443" y="4"/>
                </a:cubicBezTo>
                <a:cubicBezTo>
                  <a:pt x="41388" y="4"/>
                  <a:pt x="0" y="41354"/>
                  <a:pt x="0" y="92361"/>
                </a:cubicBezTo>
                <a:cubicBezTo>
                  <a:pt x="0" y="92393"/>
                  <a:pt x="0" y="92425"/>
                  <a:pt x="0" y="92456"/>
                </a:cubicBezTo>
                <a:cubicBezTo>
                  <a:pt x="0" y="143411"/>
                  <a:pt x="41345" y="184718"/>
                  <a:pt x="92348" y="184718"/>
                </a:cubicBezTo>
                <a:cubicBezTo>
                  <a:pt x="92379" y="184718"/>
                  <a:pt x="92412" y="184718"/>
                  <a:pt x="92443" y="184718"/>
                </a:cubicBezTo>
              </a:path>
            </a:pathLst>
          </a:custGeom>
          <a:solidFill>
            <a:srgbClr val="C4F4F4"/>
          </a:solidFill>
          <a:ln>
            <a:noFill/>
          </a:ln>
        </p:spPr>
        <p:txBody>
          <a:bodyPr spcFirstLastPara="1" wrap="square" lIns="82904" tIns="41441" rIns="82904" bIns="41441" anchor="ctr" anchorCtr="0">
            <a:noAutofit/>
          </a:bodyPr>
          <a:lstStyle/>
          <a:p>
            <a:pPr>
              <a:buSzPts val="1400"/>
            </a:pPr>
            <a:endParaRPr sz="1270"/>
          </a:p>
        </p:txBody>
      </p:sp>
      <p:grpSp>
        <p:nvGrpSpPr>
          <p:cNvPr id="201" name="Google Shape;201;g10ebe283dfd_0_0"/>
          <p:cNvGrpSpPr/>
          <p:nvPr/>
        </p:nvGrpSpPr>
        <p:grpSpPr>
          <a:xfrm rot="-5400000">
            <a:off x="4263987" y="-2116456"/>
            <a:ext cx="5802086" cy="10034997"/>
            <a:chOff x="7014518" y="751840"/>
            <a:chExt cx="6398412" cy="11066372"/>
          </a:xfrm>
        </p:grpSpPr>
        <p:cxnSp>
          <p:nvCxnSpPr>
            <p:cNvPr id="202" name="Google Shape;202;g10ebe283dfd_0_0"/>
            <p:cNvCxnSpPr/>
            <p:nvPr/>
          </p:nvCxnSpPr>
          <p:spPr>
            <a:xfrm rot="5400000">
              <a:off x="2203418" y="7007112"/>
              <a:ext cx="9622200" cy="0"/>
            </a:xfrm>
            <a:prstGeom prst="straightConnector1">
              <a:avLst/>
            </a:prstGeom>
            <a:noFill/>
            <a:ln w="9525" cap="flat" cmpd="sng">
              <a:solidFill>
                <a:srgbClr val="9EEDED"/>
              </a:solidFill>
              <a:prstDash val="solid"/>
              <a:round/>
              <a:headEnd type="none" w="sm" len="sm"/>
              <a:tailEnd type="none" w="sm" len="sm"/>
            </a:ln>
          </p:spPr>
        </p:cxnSp>
        <p:grpSp>
          <p:nvGrpSpPr>
            <p:cNvPr id="203" name="Google Shape;203;g10ebe283dfd_0_0"/>
            <p:cNvGrpSpPr/>
            <p:nvPr/>
          </p:nvGrpSpPr>
          <p:grpSpPr>
            <a:xfrm>
              <a:off x="7014518" y="751840"/>
              <a:ext cx="6398411" cy="2276213"/>
              <a:chOff x="7014518" y="751840"/>
              <a:chExt cx="6398411" cy="2276213"/>
            </a:xfrm>
          </p:grpSpPr>
          <p:cxnSp>
            <p:nvCxnSpPr>
              <p:cNvPr id="204" name="Google Shape;204;g10ebe283dfd_0_0"/>
              <p:cNvCxnSpPr/>
              <p:nvPr/>
            </p:nvCxnSpPr>
            <p:spPr>
              <a:xfrm>
                <a:off x="11110729" y="-1550350"/>
                <a:ext cx="0" cy="4604400"/>
              </a:xfrm>
              <a:prstGeom prst="straightConnector1">
                <a:avLst/>
              </a:prstGeom>
              <a:noFill/>
              <a:ln w="9525" cap="flat" cmpd="sng">
                <a:solidFill>
                  <a:srgbClr val="9EEDED"/>
                </a:solidFill>
                <a:prstDash val="solid"/>
                <a:round/>
                <a:headEnd type="none" w="sm" len="sm"/>
                <a:tailEnd type="none" w="sm" len="sm"/>
              </a:ln>
            </p:spPr>
          </p:cxnSp>
          <p:sp>
            <p:nvSpPr>
              <p:cNvPr id="205" name="Google Shape;205;g10ebe283dfd_0_0"/>
              <p:cNvSpPr/>
              <p:nvPr/>
            </p:nvSpPr>
            <p:spPr>
              <a:xfrm rot="10800000" flipH="1">
                <a:off x="7014518" y="751840"/>
                <a:ext cx="2884289" cy="2276213"/>
              </a:xfrm>
              <a:custGeom>
                <a:avLst/>
                <a:gdLst/>
                <a:ahLst/>
                <a:cxnLst/>
                <a:rect l="l" t="t" r="r" b="b"/>
                <a:pathLst>
                  <a:path w="2884289" h="2276213" extrusionOk="0">
                    <a:moveTo>
                      <a:pt x="0" y="0"/>
                    </a:moveTo>
                    <a:lnTo>
                      <a:pt x="0" y="1873778"/>
                    </a:lnTo>
                    <a:cubicBezTo>
                      <a:pt x="52" y="2096052"/>
                      <a:pt x="180424" y="2276213"/>
                      <a:pt x="402906" y="2276213"/>
                    </a:cubicBezTo>
                    <a:lnTo>
                      <a:pt x="2884289" y="2273787"/>
                    </a:lnTo>
                  </a:path>
                </a:pathLst>
              </a:custGeom>
              <a:noFill/>
              <a:ln w="9525" cap="flat" cmpd="sng">
                <a:solidFill>
                  <a:srgbClr val="9EEDED"/>
                </a:solidFill>
                <a:prstDash val="solid"/>
                <a:miter lim="8000"/>
                <a:headEnd type="none" w="sm" len="sm"/>
                <a:tailEnd type="none" w="sm" len="sm"/>
              </a:ln>
            </p:spPr>
            <p:txBody>
              <a:bodyPr spcFirstLastPara="1" wrap="square" lIns="82904" tIns="41441" rIns="82904" bIns="41441" anchor="ctr" anchorCtr="0">
                <a:noAutofit/>
              </a:bodyPr>
              <a:lstStyle/>
              <a:p>
                <a:pPr>
                  <a:buSzPts val="1400"/>
                </a:pPr>
                <a:endParaRPr sz="1270"/>
              </a:p>
            </p:txBody>
          </p:sp>
        </p:grpSp>
      </p:grpSp>
      <p:pic>
        <p:nvPicPr>
          <p:cNvPr id="22" name="Picture 21" descr="Text&#10;&#10;Description automatically generated with low confidence">
            <a:extLst>
              <a:ext uri="{FF2B5EF4-FFF2-40B4-BE49-F238E27FC236}">
                <a16:creationId xmlns:a16="http://schemas.microsoft.com/office/drawing/2014/main" id="{3F31D0F1-834B-3D44-B591-45205FCCFAD3}"/>
              </a:ext>
            </a:extLst>
          </p:cNvPr>
          <p:cNvPicPr>
            <a:picLocks noChangeAspect="1"/>
          </p:cNvPicPr>
          <p:nvPr/>
        </p:nvPicPr>
        <p:blipFill>
          <a:blip r:embed="rId6"/>
          <a:stretch>
            <a:fillRect/>
          </a:stretch>
        </p:blipFill>
        <p:spPr>
          <a:xfrm>
            <a:off x="4143480" y="6053354"/>
            <a:ext cx="2729108" cy="423044"/>
          </a:xfrm>
          <a:prstGeom prst="rect">
            <a:avLst/>
          </a:prstGeom>
        </p:spPr>
      </p:pic>
      <p:pic>
        <p:nvPicPr>
          <p:cNvPr id="24" name="Picture 23" descr="Text&#10;&#10;Description automatically generated">
            <a:extLst>
              <a:ext uri="{FF2B5EF4-FFF2-40B4-BE49-F238E27FC236}">
                <a16:creationId xmlns:a16="http://schemas.microsoft.com/office/drawing/2014/main" id="{E4E6CFF4-8FE6-A34E-8245-F3A891BD9E35}"/>
              </a:ext>
            </a:extLst>
          </p:cNvPr>
          <p:cNvPicPr>
            <a:picLocks noChangeAspect="1"/>
          </p:cNvPicPr>
          <p:nvPr/>
        </p:nvPicPr>
        <p:blipFill>
          <a:blip r:embed="rId7"/>
          <a:stretch>
            <a:fillRect/>
          </a:stretch>
        </p:blipFill>
        <p:spPr>
          <a:xfrm>
            <a:off x="7872153" y="5993653"/>
            <a:ext cx="2236007" cy="599561"/>
          </a:xfrm>
          <a:prstGeom prst="rect">
            <a:avLst/>
          </a:prstGeom>
        </p:spPr>
      </p:pic>
      <p:sp>
        <p:nvSpPr>
          <p:cNvPr id="6" name="Oval 5">
            <a:extLst>
              <a:ext uri="{FF2B5EF4-FFF2-40B4-BE49-F238E27FC236}">
                <a16:creationId xmlns:a16="http://schemas.microsoft.com/office/drawing/2014/main" id="{C308A61A-53EA-5E43-B4D3-B5351A02CCCC}"/>
              </a:ext>
            </a:extLst>
          </p:cNvPr>
          <p:cNvSpPr/>
          <p:nvPr/>
        </p:nvSpPr>
        <p:spPr>
          <a:xfrm>
            <a:off x="3567423" y="6029597"/>
            <a:ext cx="487239" cy="45673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a:p>
        </p:txBody>
      </p:sp>
      <p:sp>
        <p:nvSpPr>
          <p:cNvPr id="30" name="Oval 29">
            <a:extLst>
              <a:ext uri="{FF2B5EF4-FFF2-40B4-BE49-F238E27FC236}">
                <a16:creationId xmlns:a16="http://schemas.microsoft.com/office/drawing/2014/main" id="{FDA65E4C-6587-B04E-8A61-3A05E44EC28E}"/>
              </a:ext>
            </a:extLst>
          </p:cNvPr>
          <p:cNvSpPr/>
          <p:nvPr/>
        </p:nvSpPr>
        <p:spPr>
          <a:xfrm>
            <a:off x="7233394" y="6024149"/>
            <a:ext cx="487239" cy="45673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a:p>
        </p:txBody>
      </p:sp>
      <p:pic>
        <p:nvPicPr>
          <p:cNvPr id="1026" name="Picture 2" descr="cnbc-logo-black-transparent - Lola Red PR">
            <a:extLst>
              <a:ext uri="{FF2B5EF4-FFF2-40B4-BE49-F238E27FC236}">
                <a16:creationId xmlns:a16="http://schemas.microsoft.com/office/drawing/2014/main" id="{6E4AE3BA-343E-7C47-B813-AACED1311E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5555" y="6129768"/>
            <a:ext cx="315652" cy="2520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B24CD55-6391-7041-BCB9-F2ADBA5CD6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1096" y="6139800"/>
            <a:ext cx="331836" cy="2419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897"/>
        <p:cNvGrpSpPr/>
        <p:nvPr/>
      </p:nvGrpSpPr>
      <p:grpSpPr>
        <a:xfrm>
          <a:off x="0" y="0"/>
          <a:ext cx="0" cy="0"/>
          <a:chOff x="0" y="0"/>
          <a:chExt cx="0" cy="0"/>
        </a:xfrm>
      </p:grpSpPr>
      <p:sp>
        <p:nvSpPr>
          <p:cNvPr id="898" name="Google Shape;898;g10ebe283dfd_0_537"/>
          <p:cNvSpPr/>
          <p:nvPr/>
        </p:nvSpPr>
        <p:spPr>
          <a:xfrm rot="10800000">
            <a:off x="2147532" y="0"/>
            <a:ext cx="10034870" cy="6857996"/>
          </a:xfrm>
          <a:prstGeom prst="round1Rect">
            <a:avLst>
              <a:gd name="adj" fmla="val 5739"/>
            </a:avLst>
          </a:prstGeom>
          <a:solidFill>
            <a:schemeClr val="dk1">
              <a:alpha val="9410"/>
            </a:schemeClr>
          </a:solidFill>
          <a:ln>
            <a:noFill/>
          </a:ln>
        </p:spPr>
        <p:txBody>
          <a:bodyPr spcFirstLastPara="1" wrap="square" lIns="82904" tIns="41441" rIns="82904" bIns="41441" anchor="ctr" anchorCtr="0">
            <a:noAutofit/>
          </a:bodyPr>
          <a:lstStyle/>
          <a:p>
            <a:pPr algn="ctr">
              <a:buSzPts val="1400"/>
            </a:pPr>
            <a:endParaRPr sz="1270">
              <a:solidFill>
                <a:schemeClr val="lt1"/>
              </a:solidFill>
            </a:endParaRPr>
          </a:p>
        </p:txBody>
      </p:sp>
      <p:pic>
        <p:nvPicPr>
          <p:cNvPr id="903" name="Google Shape;903;g10ebe283dfd_0_537"/>
          <p:cNvPicPr preferRelativeResize="0"/>
          <p:nvPr/>
        </p:nvPicPr>
        <p:blipFill rotWithShape="1">
          <a:blip r:embed="rId3">
            <a:alphaModFix/>
          </a:blip>
          <a:srcRect/>
          <a:stretch/>
        </p:blipFill>
        <p:spPr>
          <a:xfrm>
            <a:off x="10545937" y="6412262"/>
            <a:ext cx="1269680" cy="241844"/>
          </a:xfrm>
          <a:prstGeom prst="rect">
            <a:avLst/>
          </a:prstGeom>
          <a:noFill/>
          <a:ln>
            <a:noFill/>
          </a:ln>
        </p:spPr>
      </p:pic>
      <p:sp>
        <p:nvSpPr>
          <p:cNvPr id="906" name="Google Shape;906;g10ebe283dfd_0_537"/>
          <p:cNvSpPr txBox="1">
            <a:spLocks noGrp="1"/>
          </p:cNvSpPr>
          <p:nvPr>
            <p:ph type="title" idx="4294967295"/>
          </p:nvPr>
        </p:nvSpPr>
        <p:spPr>
          <a:xfrm>
            <a:off x="2826679" y="594090"/>
            <a:ext cx="9094138" cy="883370"/>
          </a:xfrm>
          <a:prstGeom prst="rect">
            <a:avLst/>
          </a:prstGeom>
          <a:noFill/>
          <a:ln>
            <a:noFill/>
          </a:ln>
        </p:spPr>
        <p:txBody>
          <a:bodyPr spcFirstLastPara="1" wrap="square" lIns="0" tIns="0" rIns="0" bIns="0" anchor="t" anchorCtr="0">
            <a:noAutofit/>
          </a:bodyPr>
          <a:lstStyle/>
          <a:p>
            <a:pPr>
              <a:lnSpc>
                <a:spcPct val="100000"/>
              </a:lnSpc>
              <a:buSzPts val="900"/>
            </a:pPr>
            <a:r>
              <a:rPr lang="en-US" dirty="0"/>
              <a:t>[Disrupting] </a:t>
            </a:r>
            <a:r>
              <a:rPr lang="en-US" b="0" dirty="0"/>
              <a:t>Translating millions of conversations into actionable qualitative insights</a:t>
            </a:r>
            <a:endParaRPr b="0" dirty="0"/>
          </a:p>
        </p:txBody>
      </p:sp>
      <p:cxnSp>
        <p:nvCxnSpPr>
          <p:cNvPr id="907" name="Google Shape;907;g10ebe283dfd_0_537"/>
          <p:cNvCxnSpPr/>
          <p:nvPr/>
        </p:nvCxnSpPr>
        <p:spPr>
          <a:xfrm>
            <a:off x="6749463" y="3185126"/>
            <a:ext cx="0" cy="2575950"/>
          </a:xfrm>
          <a:prstGeom prst="straightConnector1">
            <a:avLst/>
          </a:prstGeom>
          <a:noFill/>
          <a:ln w="9525" cap="flat" cmpd="sng">
            <a:solidFill>
              <a:schemeClr val="dk1"/>
            </a:solidFill>
            <a:prstDash val="solid"/>
            <a:round/>
            <a:headEnd type="none" w="sm" len="sm"/>
            <a:tailEnd type="none" w="sm" len="sm"/>
          </a:ln>
        </p:spPr>
      </p:cxnSp>
      <p:sp>
        <p:nvSpPr>
          <p:cNvPr id="908" name="Google Shape;908;g10ebe283dfd_0_537"/>
          <p:cNvSpPr/>
          <p:nvPr/>
        </p:nvSpPr>
        <p:spPr>
          <a:xfrm rot="-5400000">
            <a:off x="2755986" y="6757325"/>
            <a:ext cx="202862" cy="202674"/>
          </a:xfrm>
          <a:custGeom>
            <a:avLst/>
            <a:gdLst/>
            <a:ahLst/>
            <a:cxnLst/>
            <a:rect l="l" t="t" r="r" b="b"/>
            <a:pathLst>
              <a:path w="184886" h="184714" extrusionOk="0">
                <a:moveTo>
                  <a:pt x="92443" y="184718"/>
                </a:moveTo>
                <a:cubicBezTo>
                  <a:pt x="143498" y="184718"/>
                  <a:pt x="184887" y="143368"/>
                  <a:pt x="184887" y="92361"/>
                </a:cubicBezTo>
                <a:cubicBezTo>
                  <a:pt x="184887" y="41353"/>
                  <a:pt x="143498" y="4"/>
                  <a:pt x="92443" y="4"/>
                </a:cubicBezTo>
                <a:cubicBezTo>
                  <a:pt x="41388" y="4"/>
                  <a:pt x="0" y="41354"/>
                  <a:pt x="0" y="92361"/>
                </a:cubicBezTo>
                <a:cubicBezTo>
                  <a:pt x="0" y="92393"/>
                  <a:pt x="0" y="92425"/>
                  <a:pt x="0" y="92456"/>
                </a:cubicBezTo>
                <a:cubicBezTo>
                  <a:pt x="0" y="143411"/>
                  <a:pt x="41345" y="184718"/>
                  <a:pt x="92348" y="184718"/>
                </a:cubicBezTo>
                <a:cubicBezTo>
                  <a:pt x="92379" y="184718"/>
                  <a:pt x="92412" y="184718"/>
                  <a:pt x="92443" y="184718"/>
                </a:cubicBezTo>
              </a:path>
            </a:pathLst>
          </a:custGeom>
          <a:solidFill>
            <a:srgbClr val="C4F4F4"/>
          </a:solidFill>
          <a:ln>
            <a:noFill/>
          </a:ln>
        </p:spPr>
        <p:txBody>
          <a:bodyPr spcFirstLastPara="1" wrap="square" lIns="82904" tIns="41441" rIns="82904" bIns="41441" anchor="ctr" anchorCtr="0">
            <a:noAutofit/>
          </a:bodyPr>
          <a:lstStyle/>
          <a:p>
            <a:pPr>
              <a:buSzPts val="1400"/>
            </a:pPr>
            <a:endParaRPr sz="1270"/>
          </a:p>
        </p:txBody>
      </p:sp>
      <p:grpSp>
        <p:nvGrpSpPr>
          <p:cNvPr id="909" name="Google Shape;909;g10ebe283dfd_0_537"/>
          <p:cNvGrpSpPr/>
          <p:nvPr/>
        </p:nvGrpSpPr>
        <p:grpSpPr>
          <a:xfrm rot="-5400000">
            <a:off x="5619276" y="294745"/>
            <a:ext cx="3091512" cy="10034997"/>
            <a:chOff x="7014518" y="751841"/>
            <a:chExt cx="2884289" cy="11066371"/>
          </a:xfrm>
        </p:grpSpPr>
        <p:cxnSp>
          <p:nvCxnSpPr>
            <p:cNvPr id="910" name="Google Shape;910;g10ebe283dfd_0_537"/>
            <p:cNvCxnSpPr/>
            <p:nvPr/>
          </p:nvCxnSpPr>
          <p:spPr>
            <a:xfrm rot="5400000">
              <a:off x="2203418" y="7007112"/>
              <a:ext cx="9622200" cy="0"/>
            </a:xfrm>
            <a:prstGeom prst="straightConnector1">
              <a:avLst/>
            </a:prstGeom>
            <a:noFill/>
            <a:ln w="9525" cap="flat" cmpd="sng">
              <a:solidFill>
                <a:srgbClr val="9EEDED"/>
              </a:solidFill>
              <a:prstDash val="solid"/>
              <a:round/>
              <a:headEnd type="none" w="sm" len="sm"/>
              <a:tailEnd type="none" w="sm" len="sm"/>
            </a:ln>
          </p:spPr>
        </p:cxnSp>
        <p:sp>
          <p:nvSpPr>
            <p:cNvPr id="913" name="Google Shape;913;g10ebe283dfd_0_537"/>
            <p:cNvSpPr/>
            <p:nvPr/>
          </p:nvSpPr>
          <p:spPr>
            <a:xfrm rot="10800000" flipH="1">
              <a:off x="7014518" y="751841"/>
              <a:ext cx="2884289" cy="2276213"/>
            </a:xfrm>
            <a:custGeom>
              <a:avLst/>
              <a:gdLst/>
              <a:ahLst/>
              <a:cxnLst/>
              <a:rect l="l" t="t" r="r" b="b"/>
              <a:pathLst>
                <a:path w="2884289" h="2276213" extrusionOk="0">
                  <a:moveTo>
                    <a:pt x="0" y="0"/>
                  </a:moveTo>
                  <a:lnTo>
                    <a:pt x="0" y="1873778"/>
                  </a:lnTo>
                  <a:cubicBezTo>
                    <a:pt x="52" y="2096052"/>
                    <a:pt x="180424" y="2276213"/>
                    <a:pt x="402906" y="2276213"/>
                  </a:cubicBezTo>
                  <a:lnTo>
                    <a:pt x="2884289" y="2273787"/>
                  </a:lnTo>
                </a:path>
              </a:pathLst>
            </a:custGeom>
            <a:noFill/>
            <a:ln w="9525" cap="flat" cmpd="sng">
              <a:solidFill>
                <a:srgbClr val="9EEDED"/>
              </a:solidFill>
              <a:prstDash val="solid"/>
              <a:miter lim="8000"/>
              <a:headEnd type="none" w="sm" len="sm"/>
              <a:tailEnd type="none" w="sm" len="sm"/>
            </a:ln>
          </p:spPr>
          <p:txBody>
            <a:bodyPr spcFirstLastPara="1" wrap="square" lIns="82904" tIns="41441" rIns="82904" bIns="41441" anchor="ctr" anchorCtr="0">
              <a:noAutofit/>
            </a:bodyPr>
            <a:lstStyle/>
            <a:p>
              <a:pPr>
                <a:buSzPts val="1400"/>
              </a:pPr>
              <a:endParaRPr sz="1270"/>
            </a:p>
          </p:txBody>
        </p:sp>
      </p:grpSp>
      <p:pic>
        <p:nvPicPr>
          <p:cNvPr id="917" name="Google Shape;917;g10ebe283dfd_0_537"/>
          <p:cNvPicPr preferRelativeResize="0"/>
          <p:nvPr/>
        </p:nvPicPr>
        <p:blipFill rotWithShape="1">
          <a:blip r:embed="rId4">
            <a:alphaModFix/>
          </a:blip>
          <a:srcRect/>
          <a:stretch/>
        </p:blipFill>
        <p:spPr>
          <a:xfrm>
            <a:off x="128479" y="409829"/>
            <a:ext cx="1903534" cy="1266710"/>
          </a:xfrm>
          <a:prstGeom prst="rect">
            <a:avLst/>
          </a:prstGeom>
          <a:noFill/>
          <a:ln>
            <a:noFill/>
          </a:ln>
        </p:spPr>
      </p:pic>
      <p:pic>
        <p:nvPicPr>
          <p:cNvPr id="23" name="Picture 22">
            <a:extLst>
              <a:ext uri="{FF2B5EF4-FFF2-40B4-BE49-F238E27FC236}">
                <a16:creationId xmlns:a16="http://schemas.microsoft.com/office/drawing/2014/main" id="{4932A5F5-2E3A-FA9B-4266-D6C4300DC284}"/>
              </a:ext>
            </a:extLst>
          </p:cNvPr>
          <p:cNvPicPr>
            <a:picLocks noChangeAspect="1"/>
          </p:cNvPicPr>
          <p:nvPr/>
        </p:nvPicPr>
        <p:blipFill>
          <a:blip r:embed="rId5"/>
          <a:stretch>
            <a:fillRect/>
          </a:stretch>
        </p:blipFill>
        <p:spPr>
          <a:xfrm>
            <a:off x="2790171" y="4541465"/>
            <a:ext cx="3387826" cy="1864078"/>
          </a:xfrm>
          <a:prstGeom prst="rect">
            <a:avLst/>
          </a:prstGeom>
        </p:spPr>
      </p:pic>
      <p:pic>
        <p:nvPicPr>
          <p:cNvPr id="24" name="Picture 23">
            <a:extLst>
              <a:ext uri="{FF2B5EF4-FFF2-40B4-BE49-F238E27FC236}">
                <a16:creationId xmlns:a16="http://schemas.microsoft.com/office/drawing/2014/main" id="{FAEDFB08-81E1-3433-4C9C-F4A49EC2450F}"/>
              </a:ext>
            </a:extLst>
          </p:cNvPr>
          <p:cNvPicPr>
            <a:picLocks noChangeAspect="1"/>
          </p:cNvPicPr>
          <p:nvPr/>
        </p:nvPicPr>
        <p:blipFill>
          <a:blip r:embed="rId6"/>
          <a:stretch>
            <a:fillRect/>
          </a:stretch>
        </p:blipFill>
        <p:spPr>
          <a:xfrm>
            <a:off x="2790172" y="2719637"/>
            <a:ext cx="3387826" cy="1821829"/>
          </a:xfrm>
          <a:prstGeom prst="rect">
            <a:avLst/>
          </a:prstGeom>
        </p:spPr>
      </p:pic>
      <p:sp>
        <p:nvSpPr>
          <p:cNvPr id="25" name="Google Shape;904;g10ebe283dfd_0_537">
            <a:extLst>
              <a:ext uri="{FF2B5EF4-FFF2-40B4-BE49-F238E27FC236}">
                <a16:creationId xmlns:a16="http://schemas.microsoft.com/office/drawing/2014/main" id="{D30D74FF-9BDA-C366-8635-E1AF35ACF807}"/>
              </a:ext>
            </a:extLst>
          </p:cNvPr>
          <p:cNvSpPr txBox="1"/>
          <p:nvPr/>
        </p:nvSpPr>
        <p:spPr>
          <a:xfrm>
            <a:off x="3413606" y="2179344"/>
            <a:ext cx="2087709" cy="688912"/>
          </a:xfrm>
          <a:prstGeom prst="rect">
            <a:avLst/>
          </a:prstGeom>
          <a:noFill/>
          <a:ln>
            <a:noFill/>
          </a:ln>
        </p:spPr>
        <p:txBody>
          <a:bodyPr spcFirstLastPara="1" wrap="square" lIns="0" tIns="76579" rIns="0" bIns="0" anchor="t" anchorCtr="0">
            <a:noAutofit/>
          </a:bodyPr>
          <a:lstStyle/>
          <a:p>
            <a:pPr>
              <a:buSzPts val="1500"/>
            </a:pPr>
            <a:r>
              <a:rPr lang="en-US" sz="1451" dirty="0">
                <a:solidFill>
                  <a:schemeClr val="dk1"/>
                </a:solidFill>
                <a:latin typeface="Raleway"/>
                <a:ea typeface="Raleway"/>
                <a:cs typeface="Raleway"/>
                <a:sym typeface="Raleway"/>
              </a:rPr>
              <a:t>Social Intelligence Data</a:t>
            </a:r>
            <a:endParaRPr sz="1451" dirty="0">
              <a:solidFill>
                <a:schemeClr val="dk2"/>
              </a:solidFill>
              <a:latin typeface="Raleway"/>
              <a:ea typeface="Raleway"/>
              <a:cs typeface="Raleway"/>
              <a:sym typeface="Raleway"/>
            </a:endParaRPr>
          </a:p>
          <a:p>
            <a:pPr marL="11516" marR="4607"/>
            <a:endParaRPr sz="1451" dirty="0">
              <a:solidFill>
                <a:schemeClr val="dk2"/>
              </a:solidFill>
              <a:latin typeface="Raleway"/>
              <a:ea typeface="Raleway"/>
              <a:cs typeface="Raleway"/>
              <a:sym typeface="Raleway"/>
            </a:endParaRPr>
          </a:p>
          <a:p>
            <a:pPr marL="11516" marR="4607"/>
            <a:endParaRPr sz="1451" dirty="0">
              <a:solidFill>
                <a:schemeClr val="dk2"/>
              </a:solidFill>
              <a:latin typeface="Raleway"/>
              <a:ea typeface="Raleway"/>
              <a:cs typeface="Raleway"/>
              <a:sym typeface="Raleway"/>
            </a:endParaRPr>
          </a:p>
          <a:p>
            <a:endParaRPr sz="1451" dirty="0">
              <a:solidFill>
                <a:schemeClr val="dk2"/>
              </a:solidFill>
              <a:latin typeface="Raleway"/>
              <a:ea typeface="Raleway"/>
              <a:cs typeface="Raleway"/>
              <a:sym typeface="Raleway"/>
            </a:endParaRPr>
          </a:p>
          <a:p>
            <a:pPr>
              <a:spcBef>
                <a:spcPts val="907"/>
              </a:spcBef>
            </a:pPr>
            <a:endParaRPr sz="1451" dirty="0">
              <a:solidFill>
                <a:schemeClr val="dk2"/>
              </a:solidFill>
              <a:latin typeface="Raleway"/>
              <a:ea typeface="Raleway"/>
              <a:cs typeface="Raleway"/>
              <a:sym typeface="Raleway"/>
            </a:endParaRPr>
          </a:p>
          <a:p>
            <a:pPr marL="414589">
              <a:spcBef>
                <a:spcPts val="907"/>
              </a:spcBef>
            </a:pPr>
            <a:endParaRPr sz="1451" dirty="0">
              <a:solidFill>
                <a:schemeClr val="dk2"/>
              </a:solidFill>
              <a:latin typeface="Raleway"/>
              <a:ea typeface="Raleway"/>
              <a:cs typeface="Raleway"/>
              <a:sym typeface="Raleway"/>
            </a:endParaRPr>
          </a:p>
          <a:p>
            <a:pPr marL="11516">
              <a:buSzPts val="1500"/>
            </a:pPr>
            <a:endParaRPr sz="1451" dirty="0">
              <a:solidFill>
                <a:schemeClr val="dk2"/>
              </a:solidFill>
              <a:latin typeface="Raleway"/>
              <a:ea typeface="Raleway"/>
              <a:cs typeface="Raleway"/>
              <a:sym typeface="Raleway"/>
            </a:endParaRPr>
          </a:p>
          <a:p>
            <a:pPr>
              <a:buSzPts val="1500"/>
            </a:pPr>
            <a:endParaRPr sz="1451" dirty="0">
              <a:solidFill>
                <a:srgbClr val="363042"/>
              </a:solidFill>
              <a:latin typeface="Raleway"/>
              <a:ea typeface="Raleway"/>
              <a:cs typeface="Raleway"/>
              <a:sym typeface="Raleway"/>
            </a:endParaRPr>
          </a:p>
        </p:txBody>
      </p:sp>
      <p:pic>
        <p:nvPicPr>
          <p:cNvPr id="32" name="Image 8">
            <a:hlinkClick r:id="rId7"/>
            <a:extLst>
              <a:ext uri="{FF2B5EF4-FFF2-40B4-BE49-F238E27FC236}">
                <a16:creationId xmlns:a16="http://schemas.microsoft.com/office/drawing/2014/main" id="{03DB1DE6-F1E7-ABAC-425C-18FCD45D9AB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6640" b="6640"/>
          <a:stretch/>
        </p:blipFill>
        <p:spPr>
          <a:xfrm>
            <a:off x="7330543" y="2758140"/>
            <a:ext cx="1205679" cy="1303055"/>
          </a:xfrm>
          <a:prstGeom prst="rect">
            <a:avLst/>
          </a:prstGeom>
        </p:spPr>
      </p:pic>
      <p:pic>
        <p:nvPicPr>
          <p:cNvPr id="33" name="Image 17">
            <a:hlinkClick r:id="rId9"/>
            <a:extLst>
              <a:ext uri="{FF2B5EF4-FFF2-40B4-BE49-F238E27FC236}">
                <a16:creationId xmlns:a16="http://schemas.microsoft.com/office/drawing/2014/main" id="{BC17DFDB-0193-D16D-9D4C-D0D6987E260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8385" r="8385"/>
          <a:stretch/>
        </p:blipFill>
        <p:spPr>
          <a:xfrm>
            <a:off x="9068423" y="2769929"/>
            <a:ext cx="1090791" cy="1266390"/>
          </a:xfrm>
          <a:prstGeom prst="rect">
            <a:avLst/>
          </a:prstGeom>
        </p:spPr>
      </p:pic>
      <p:sp>
        <p:nvSpPr>
          <p:cNvPr id="34" name="ZoneTexte 32">
            <a:extLst>
              <a:ext uri="{FF2B5EF4-FFF2-40B4-BE49-F238E27FC236}">
                <a16:creationId xmlns:a16="http://schemas.microsoft.com/office/drawing/2014/main" id="{028D6189-8319-3F73-BF35-0A7F974DC485}"/>
              </a:ext>
            </a:extLst>
          </p:cNvPr>
          <p:cNvSpPr txBox="1"/>
          <p:nvPr/>
        </p:nvSpPr>
        <p:spPr>
          <a:xfrm>
            <a:off x="8786013" y="4077808"/>
            <a:ext cx="1655610" cy="287771"/>
          </a:xfrm>
          <a:prstGeom prst="rect">
            <a:avLst/>
          </a:prstGeom>
          <a:noFill/>
        </p:spPr>
        <p:txBody>
          <a:bodyPr wrap="square">
            <a:spAutoFit/>
          </a:bodyPr>
          <a:lstStyle/>
          <a:p>
            <a:pPr algn="ctr"/>
            <a:r>
              <a:rPr lang="en-US" sz="635" i="1" dirty="0">
                <a:solidFill>
                  <a:srgbClr val="262626"/>
                </a:solidFill>
              </a:rPr>
              <a:t>It’s your guilty pleasure when </a:t>
            </a:r>
            <a:r>
              <a:rPr lang="en-US" sz="635" b="1" i="1" dirty="0">
                <a:solidFill>
                  <a:srgbClr val="262626"/>
                </a:solidFill>
              </a:rPr>
              <a:t>health is the first thing on your mind</a:t>
            </a:r>
            <a:r>
              <a:rPr lang="en-US" sz="635" i="1" dirty="0">
                <a:solidFill>
                  <a:srgbClr val="262626"/>
                </a:solidFill>
              </a:rPr>
              <a:t>!</a:t>
            </a:r>
            <a:endParaRPr lang="fr-FR" sz="635" i="1" dirty="0"/>
          </a:p>
        </p:txBody>
      </p:sp>
      <p:sp>
        <p:nvSpPr>
          <p:cNvPr id="35" name="ZoneTexte 35">
            <a:extLst>
              <a:ext uri="{FF2B5EF4-FFF2-40B4-BE49-F238E27FC236}">
                <a16:creationId xmlns:a16="http://schemas.microsoft.com/office/drawing/2014/main" id="{746764ED-4615-FA56-99FE-507446F1FF12}"/>
              </a:ext>
            </a:extLst>
          </p:cNvPr>
          <p:cNvSpPr txBox="1"/>
          <p:nvPr/>
        </p:nvSpPr>
        <p:spPr>
          <a:xfrm>
            <a:off x="7303623" y="4090894"/>
            <a:ext cx="1259519" cy="287771"/>
          </a:xfrm>
          <a:prstGeom prst="rect">
            <a:avLst/>
          </a:prstGeom>
          <a:noFill/>
        </p:spPr>
        <p:txBody>
          <a:bodyPr wrap="square">
            <a:spAutoFit/>
          </a:bodyPr>
          <a:lstStyle/>
          <a:p>
            <a:pPr algn="ctr"/>
            <a:r>
              <a:rPr lang="en-US" sz="635" i="1" dirty="0">
                <a:solidFill>
                  <a:srgbClr val="262626"/>
                </a:solidFill>
              </a:rPr>
              <a:t>A </a:t>
            </a:r>
            <a:r>
              <a:rPr lang="en-US" sz="635" b="1" i="1" dirty="0">
                <a:solidFill>
                  <a:srgbClr val="262626"/>
                </a:solidFill>
              </a:rPr>
              <a:t>“healthier” veggie </a:t>
            </a:r>
            <a:r>
              <a:rPr lang="en-US" sz="635" i="1" dirty="0">
                <a:solidFill>
                  <a:srgbClr val="262626"/>
                </a:solidFill>
              </a:rPr>
              <a:t>and nutrient rich cocktail</a:t>
            </a:r>
            <a:endParaRPr lang="fr-FR" sz="635" i="1" dirty="0"/>
          </a:p>
        </p:txBody>
      </p:sp>
      <p:sp>
        <p:nvSpPr>
          <p:cNvPr id="36" name="Google Shape;904;g10ebe283dfd_0_537">
            <a:extLst>
              <a:ext uri="{FF2B5EF4-FFF2-40B4-BE49-F238E27FC236}">
                <a16:creationId xmlns:a16="http://schemas.microsoft.com/office/drawing/2014/main" id="{2D0C2039-250F-6ACE-0C25-2FC080270852}"/>
              </a:ext>
            </a:extLst>
          </p:cNvPr>
          <p:cNvSpPr txBox="1"/>
          <p:nvPr/>
        </p:nvSpPr>
        <p:spPr>
          <a:xfrm>
            <a:off x="7972574" y="2179344"/>
            <a:ext cx="2087709" cy="688912"/>
          </a:xfrm>
          <a:prstGeom prst="rect">
            <a:avLst/>
          </a:prstGeom>
          <a:noFill/>
          <a:ln>
            <a:noFill/>
          </a:ln>
        </p:spPr>
        <p:txBody>
          <a:bodyPr spcFirstLastPara="1" wrap="square" lIns="0" tIns="76579" rIns="0" bIns="0" anchor="t" anchorCtr="0">
            <a:noAutofit/>
          </a:bodyPr>
          <a:lstStyle/>
          <a:p>
            <a:pPr>
              <a:buSzPts val="1500"/>
            </a:pPr>
            <a:r>
              <a:rPr lang="en-US" sz="1451" dirty="0">
                <a:solidFill>
                  <a:schemeClr val="dk1"/>
                </a:solidFill>
                <a:latin typeface="Raleway"/>
                <a:ea typeface="Raleway"/>
                <a:cs typeface="Raleway"/>
                <a:sym typeface="Raleway"/>
              </a:rPr>
              <a:t>Qualitative Insights</a:t>
            </a:r>
            <a:endParaRPr sz="1451" dirty="0">
              <a:solidFill>
                <a:schemeClr val="dk2"/>
              </a:solidFill>
              <a:latin typeface="Raleway"/>
              <a:ea typeface="Raleway"/>
              <a:cs typeface="Raleway"/>
              <a:sym typeface="Raleway"/>
            </a:endParaRPr>
          </a:p>
          <a:p>
            <a:pPr marL="11516" marR="4607"/>
            <a:endParaRPr sz="1451" dirty="0">
              <a:solidFill>
                <a:schemeClr val="dk2"/>
              </a:solidFill>
              <a:latin typeface="Raleway"/>
              <a:ea typeface="Raleway"/>
              <a:cs typeface="Raleway"/>
              <a:sym typeface="Raleway"/>
            </a:endParaRPr>
          </a:p>
          <a:p>
            <a:pPr marL="11516" marR="4607"/>
            <a:endParaRPr sz="1451" dirty="0">
              <a:solidFill>
                <a:schemeClr val="dk2"/>
              </a:solidFill>
              <a:latin typeface="Raleway"/>
              <a:ea typeface="Raleway"/>
              <a:cs typeface="Raleway"/>
              <a:sym typeface="Raleway"/>
            </a:endParaRPr>
          </a:p>
          <a:p>
            <a:endParaRPr sz="1451" dirty="0">
              <a:solidFill>
                <a:schemeClr val="dk2"/>
              </a:solidFill>
              <a:latin typeface="Raleway"/>
              <a:ea typeface="Raleway"/>
              <a:cs typeface="Raleway"/>
              <a:sym typeface="Raleway"/>
            </a:endParaRPr>
          </a:p>
          <a:p>
            <a:pPr>
              <a:spcBef>
                <a:spcPts val="907"/>
              </a:spcBef>
            </a:pPr>
            <a:endParaRPr sz="1451" dirty="0">
              <a:solidFill>
                <a:schemeClr val="dk2"/>
              </a:solidFill>
              <a:latin typeface="Raleway"/>
              <a:ea typeface="Raleway"/>
              <a:cs typeface="Raleway"/>
              <a:sym typeface="Raleway"/>
            </a:endParaRPr>
          </a:p>
          <a:p>
            <a:pPr marL="414589">
              <a:spcBef>
                <a:spcPts val="907"/>
              </a:spcBef>
            </a:pPr>
            <a:endParaRPr sz="1451" dirty="0">
              <a:solidFill>
                <a:schemeClr val="dk2"/>
              </a:solidFill>
              <a:latin typeface="Raleway"/>
              <a:ea typeface="Raleway"/>
              <a:cs typeface="Raleway"/>
              <a:sym typeface="Raleway"/>
            </a:endParaRPr>
          </a:p>
          <a:p>
            <a:pPr marL="11516">
              <a:buSzPts val="1500"/>
            </a:pPr>
            <a:endParaRPr sz="1451" dirty="0">
              <a:solidFill>
                <a:schemeClr val="dk2"/>
              </a:solidFill>
              <a:latin typeface="Raleway"/>
              <a:ea typeface="Raleway"/>
              <a:cs typeface="Raleway"/>
              <a:sym typeface="Raleway"/>
            </a:endParaRPr>
          </a:p>
          <a:p>
            <a:pPr>
              <a:buSzPts val="1500"/>
            </a:pPr>
            <a:endParaRPr sz="1451" dirty="0">
              <a:solidFill>
                <a:srgbClr val="363042"/>
              </a:solidFill>
              <a:latin typeface="Raleway"/>
              <a:ea typeface="Raleway"/>
              <a:cs typeface="Raleway"/>
              <a:sym typeface="Raleway"/>
            </a:endParaRPr>
          </a:p>
        </p:txBody>
      </p:sp>
      <p:pic>
        <p:nvPicPr>
          <p:cNvPr id="37" name="Image 7">
            <a:hlinkClick r:id="rId11"/>
            <a:extLst>
              <a:ext uri="{FF2B5EF4-FFF2-40B4-BE49-F238E27FC236}">
                <a16:creationId xmlns:a16="http://schemas.microsoft.com/office/drawing/2014/main" id="{4A58C13C-84C1-9C56-48EF-6FDFB7BE848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5964"/>
          <a:stretch/>
        </p:blipFill>
        <p:spPr>
          <a:xfrm>
            <a:off x="7452590" y="4467616"/>
            <a:ext cx="983398" cy="1151739"/>
          </a:xfrm>
          <a:prstGeom prst="rect">
            <a:avLst/>
          </a:prstGeom>
        </p:spPr>
      </p:pic>
      <p:pic>
        <p:nvPicPr>
          <p:cNvPr id="38" name="Image 10" descr="Une image contenant table, tasse, verre, boisson&#10;&#10;Description générée automatiquement">
            <a:hlinkClick r:id="rId13"/>
            <a:extLst>
              <a:ext uri="{FF2B5EF4-FFF2-40B4-BE49-F238E27FC236}">
                <a16:creationId xmlns:a16="http://schemas.microsoft.com/office/drawing/2014/main" id="{50521B8A-E415-9B4A-7ECC-921506830ECF}"/>
              </a:ext>
            </a:extLst>
          </p:cNvPr>
          <p:cNvPicPr>
            <a:picLocks noChangeAspect="1"/>
          </p:cNvPicPr>
          <p:nvPr/>
        </p:nvPicPr>
        <p:blipFill rotWithShape="1">
          <a:blip r:embed="rId14">
            <a:extLst>
              <a:ext uri="{28A0092B-C50C-407E-A947-70E740481C1C}">
                <a14:useLocalDpi xmlns:a14="http://schemas.microsoft.com/office/drawing/2010/main"/>
              </a:ext>
            </a:extLst>
          </a:blip>
          <a:srcRect t="4879" b="5827"/>
          <a:stretch/>
        </p:blipFill>
        <p:spPr>
          <a:xfrm>
            <a:off x="9068423" y="4451033"/>
            <a:ext cx="979258" cy="1151739"/>
          </a:xfrm>
          <a:prstGeom prst="rect">
            <a:avLst/>
          </a:prstGeom>
        </p:spPr>
      </p:pic>
      <p:sp>
        <p:nvSpPr>
          <p:cNvPr id="39" name="ZoneTexte 28">
            <a:extLst>
              <a:ext uri="{FF2B5EF4-FFF2-40B4-BE49-F238E27FC236}">
                <a16:creationId xmlns:a16="http://schemas.microsoft.com/office/drawing/2014/main" id="{B11434E4-C2D7-430A-4161-3D661AA9B153}"/>
              </a:ext>
            </a:extLst>
          </p:cNvPr>
          <p:cNvSpPr txBox="1"/>
          <p:nvPr/>
        </p:nvSpPr>
        <p:spPr>
          <a:xfrm>
            <a:off x="8733857" y="5669309"/>
            <a:ext cx="1614459" cy="483209"/>
          </a:xfrm>
          <a:prstGeom prst="rect">
            <a:avLst/>
          </a:prstGeom>
          <a:noFill/>
        </p:spPr>
        <p:txBody>
          <a:bodyPr wrap="square">
            <a:spAutoFit/>
          </a:bodyPr>
          <a:lstStyle/>
          <a:p>
            <a:pPr algn="ctr"/>
            <a:r>
              <a:rPr lang="en-US" sz="635" i="1" dirty="0">
                <a:solidFill>
                  <a:srgbClr val="262626"/>
                </a:solidFill>
              </a:rPr>
              <a:t>The Indian gooseberry, commonly known as Amla has </a:t>
            </a:r>
            <a:r>
              <a:rPr lang="en-US" sz="635" b="1" i="1" dirty="0">
                <a:solidFill>
                  <a:srgbClr val="262626"/>
                </a:solidFill>
              </a:rPr>
              <a:t>eight times more vitamin C </a:t>
            </a:r>
            <a:r>
              <a:rPr lang="en-US" sz="635" i="1" dirty="0">
                <a:solidFill>
                  <a:srgbClr val="262626"/>
                </a:solidFill>
              </a:rPr>
              <a:t>than an orange and around 17 times that of a pomegranate.</a:t>
            </a:r>
            <a:endParaRPr lang="fr-FR" sz="635" i="1" dirty="0"/>
          </a:p>
        </p:txBody>
      </p:sp>
      <p:sp>
        <p:nvSpPr>
          <p:cNvPr id="40" name="ZoneTexte 30">
            <a:extLst>
              <a:ext uri="{FF2B5EF4-FFF2-40B4-BE49-F238E27FC236}">
                <a16:creationId xmlns:a16="http://schemas.microsoft.com/office/drawing/2014/main" id="{E7DBCFED-B20B-E703-A299-16B23166287F}"/>
              </a:ext>
            </a:extLst>
          </p:cNvPr>
          <p:cNvSpPr txBox="1"/>
          <p:nvPr/>
        </p:nvSpPr>
        <p:spPr>
          <a:xfrm>
            <a:off x="7335132" y="5679376"/>
            <a:ext cx="1233524" cy="580928"/>
          </a:xfrm>
          <a:prstGeom prst="rect">
            <a:avLst/>
          </a:prstGeom>
          <a:noFill/>
        </p:spPr>
        <p:txBody>
          <a:bodyPr wrap="square">
            <a:spAutoFit/>
          </a:bodyPr>
          <a:lstStyle/>
          <a:p>
            <a:pPr algn="ctr"/>
            <a:r>
              <a:rPr lang="en-US" sz="635" b="1" i="1" dirty="0">
                <a:solidFill>
                  <a:srgbClr val="262626"/>
                </a:solidFill>
              </a:rPr>
              <a:t>Carrots are good for your eyes </a:t>
            </a:r>
            <a:r>
              <a:rPr lang="en-US" sz="635" i="1" dirty="0">
                <a:solidFill>
                  <a:srgbClr val="262626"/>
                </a:solidFill>
              </a:rPr>
              <a:t>&amp; you just found one more way to get your daily intake. </a:t>
            </a:r>
            <a:r>
              <a:rPr lang="en-US" sz="635" i="1" dirty="0" err="1">
                <a:solidFill>
                  <a:srgbClr val="262626"/>
                </a:solidFill>
              </a:rPr>
              <a:t>Gotta</a:t>
            </a:r>
            <a:r>
              <a:rPr lang="en-US" sz="635" i="1" dirty="0">
                <a:solidFill>
                  <a:srgbClr val="262626"/>
                </a:solidFill>
              </a:rPr>
              <a:t> stay sharp after all yeah? </a:t>
            </a:r>
            <a:r>
              <a:rPr lang="en-US" sz="635" dirty="0">
                <a:solidFill>
                  <a:srgbClr val="262626"/>
                </a:solidFill>
              </a:rPr>
              <a:t>😉🥕🌿🍸</a:t>
            </a:r>
            <a:endParaRPr lang="fr-FR" sz="635" dirty="0"/>
          </a:p>
        </p:txBody>
      </p:sp>
      <p:pic>
        <p:nvPicPr>
          <p:cNvPr id="41" name="Picture 8" descr="ouvrir guillemets - Cosmosbedding">
            <a:hlinkClick r:id="rId15"/>
            <a:extLst>
              <a:ext uri="{FF2B5EF4-FFF2-40B4-BE49-F238E27FC236}">
                <a16:creationId xmlns:a16="http://schemas.microsoft.com/office/drawing/2014/main" id="{8229A7B9-96EA-9B3B-F58C-BF5147B7644E}"/>
              </a:ext>
            </a:extLst>
          </p:cNvPr>
          <p:cNvPicPr>
            <a:picLocks noChangeAspect="1" noChangeArrowheads="1"/>
          </p:cNvPicPr>
          <p:nvPr/>
        </p:nvPicPr>
        <p:blipFill>
          <a:blip r:embed="rId16" cstate="print">
            <a:lum bright="70000" contrast="-70000"/>
            <a:extLst>
              <a:ext uri="{28A0092B-C50C-407E-A947-70E740481C1C}">
                <a14:useLocalDpi xmlns:a14="http://schemas.microsoft.com/office/drawing/2010/main"/>
              </a:ext>
            </a:extLst>
          </a:blip>
          <a:srcRect/>
          <a:stretch>
            <a:fillRect/>
          </a:stretch>
        </p:blipFill>
        <p:spPr bwMode="auto">
          <a:xfrm>
            <a:off x="7274963" y="5679376"/>
            <a:ext cx="149595" cy="11851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ouvrir guillemets - Cosmosbedding">
            <a:hlinkClick r:id="rId15"/>
            <a:extLst>
              <a:ext uri="{FF2B5EF4-FFF2-40B4-BE49-F238E27FC236}">
                <a16:creationId xmlns:a16="http://schemas.microsoft.com/office/drawing/2014/main" id="{E42C2EC4-5B42-E0C0-9266-B8A25C3E2DBD}"/>
              </a:ext>
            </a:extLst>
          </p:cNvPr>
          <p:cNvPicPr>
            <a:picLocks noChangeAspect="1" noChangeArrowheads="1"/>
          </p:cNvPicPr>
          <p:nvPr/>
        </p:nvPicPr>
        <p:blipFill>
          <a:blip r:embed="rId16" cstate="print">
            <a:lum bright="70000" contrast="-70000"/>
            <a:extLst>
              <a:ext uri="{28A0092B-C50C-407E-A947-70E740481C1C}">
                <a14:useLocalDpi xmlns:a14="http://schemas.microsoft.com/office/drawing/2010/main"/>
              </a:ext>
            </a:extLst>
          </a:blip>
          <a:srcRect/>
          <a:stretch>
            <a:fillRect/>
          </a:stretch>
        </p:blipFill>
        <p:spPr bwMode="auto">
          <a:xfrm>
            <a:off x="8736296" y="5693697"/>
            <a:ext cx="149595" cy="11851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ouvrir guillemets - Cosmosbedding">
            <a:hlinkClick r:id="rId15"/>
            <a:extLst>
              <a:ext uri="{FF2B5EF4-FFF2-40B4-BE49-F238E27FC236}">
                <a16:creationId xmlns:a16="http://schemas.microsoft.com/office/drawing/2014/main" id="{142D4CB0-CCAD-4038-16EA-6B916446E85F}"/>
              </a:ext>
            </a:extLst>
          </p:cNvPr>
          <p:cNvPicPr>
            <a:picLocks noChangeAspect="1" noChangeArrowheads="1"/>
          </p:cNvPicPr>
          <p:nvPr/>
        </p:nvPicPr>
        <p:blipFill>
          <a:blip r:embed="rId16" cstate="print">
            <a:lum bright="70000" contrast="-70000"/>
            <a:extLst>
              <a:ext uri="{28A0092B-C50C-407E-A947-70E740481C1C}">
                <a14:useLocalDpi xmlns:a14="http://schemas.microsoft.com/office/drawing/2010/main"/>
              </a:ext>
            </a:extLst>
          </a:blip>
          <a:srcRect/>
          <a:stretch>
            <a:fillRect/>
          </a:stretch>
        </p:blipFill>
        <p:spPr bwMode="auto">
          <a:xfrm>
            <a:off x="8715968" y="4106472"/>
            <a:ext cx="149595" cy="11851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ouvrir guillemets - Cosmosbedding">
            <a:hlinkClick r:id="rId15"/>
            <a:extLst>
              <a:ext uri="{FF2B5EF4-FFF2-40B4-BE49-F238E27FC236}">
                <a16:creationId xmlns:a16="http://schemas.microsoft.com/office/drawing/2014/main" id="{0A1F3593-3F36-2399-0991-30AEE8C103C5}"/>
              </a:ext>
            </a:extLst>
          </p:cNvPr>
          <p:cNvPicPr>
            <a:picLocks noChangeAspect="1" noChangeArrowheads="1"/>
          </p:cNvPicPr>
          <p:nvPr/>
        </p:nvPicPr>
        <p:blipFill>
          <a:blip r:embed="rId16" cstate="print">
            <a:lum bright="70000" contrast="-70000"/>
            <a:extLst>
              <a:ext uri="{28A0092B-C50C-407E-A947-70E740481C1C}">
                <a14:useLocalDpi xmlns:a14="http://schemas.microsoft.com/office/drawing/2010/main"/>
              </a:ext>
            </a:extLst>
          </a:blip>
          <a:srcRect/>
          <a:stretch>
            <a:fillRect/>
          </a:stretch>
        </p:blipFill>
        <p:spPr bwMode="auto">
          <a:xfrm>
            <a:off x="7287255" y="4116624"/>
            <a:ext cx="149595" cy="118510"/>
          </a:xfrm>
          <a:prstGeom prst="rect">
            <a:avLst/>
          </a:prstGeom>
          <a:noFill/>
          <a:extLst>
            <a:ext uri="{909E8E84-426E-40DD-AFC4-6F175D3DCCD1}">
              <a14:hiddenFill xmlns:a14="http://schemas.microsoft.com/office/drawing/2010/main">
                <a:solidFill>
                  <a:srgbClr val="FFFFFF"/>
                </a:solidFill>
              </a14:hiddenFill>
            </a:ext>
          </a:extLst>
        </p:spPr>
      </p:pic>
      <p:sp>
        <p:nvSpPr>
          <p:cNvPr id="46" name="Google Shape;902;g10ebe283dfd_0_537">
            <a:extLst>
              <a:ext uri="{FF2B5EF4-FFF2-40B4-BE49-F238E27FC236}">
                <a16:creationId xmlns:a16="http://schemas.microsoft.com/office/drawing/2014/main" id="{68401E91-D2D1-5EDD-3020-1D2BD3B9A7B6}"/>
              </a:ext>
            </a:extLst>
          </p:cNvPr>
          <p:cNvSpPr txBox="1"/>
          <p:nvPr/>
        </p:nvSpPr>
        <p:spPr>
          <a:xfrm>
            <a:off x="2826678" y="1524949"/>
            <a:ext cx="8866211" cy="603385"/>
          </a:xfrm>
          <a:prstGeom prst="rect">
            <a:avLst/>
          </a:prstGeom>
          <a:noFill/>
          <a:ln>
            <a:noFill/>
          </a:ln>
        </p:spPr>
        <p:txBody>
          <a:bodyPr spcFirstLastPara="1" wrap="square" lIns="0" tIns="11516" rIns="0" bIns="0" anchor="t" anchorCtr="0">
            <a:noAutofit/>
          </a:bodyPr>
          <a:lstStyle/>
          <a:p>
            <a:r>
              <a:rPr lang="en-US" sz="1360" dirty="0">
                <a:latin typeface="Raleway"/>
                <a:ea typeface="Raleway"/>
                <a:cs typeface="Raleway"/>
                <a:sym typeface="Raleway"/>
              </a:rPr>
              <a:t>A tangible “disrupting” example from Pernod Ricard’s Transformation office </a:t>
            </a:r>
            <a:endParaRPr sz="1360" dirty="0">
              <a:latin typeface="Raleway"/>
              <a:ea typeface="Raleway"/>
              <a:cs typeface="Raleway"/>
              <a:sym typeface="Raleway"/>
            </a:endParaRPr>
          </a:p>
          <a:p>
            <a:endParaRPr sz="1360" dirty="0">
              <a:latin typeface="Raleway"/>
              <a:ea typeface="Raleway"/>
              <a:cs typeface="Raleway"/>
              <a:sym typeface="Raleway"/>
            </a:endParaRPr>
          </a:p>
          <a:p>
            <a:endParaRPr sz="1360" dirty="0">
              <a:latin typeface="Raleway"/>
              <a:ea typeface="Raleway"/>
              <a:cs typeface="Raleway"/>
              <a:sym typeface="Raleway"/>
            </a:endParaRPr>
          </a:p>
        </p:txBody>
      </p:sp>
      <p:cxnSp>
        <p:nvCxnSpPr>
          <p:cNvPr id="47" name="Google Shape;912;g10ebe283dfd_0_537">
            <a:extLst>
              <a:ext uri="{FF2B5EF4-FFF2-40B4-BE49-F238E27FC236}">
                <a16:creationId xmlns:a16="http://schemas.microsoft.com/office/drawing/2014/main" id="{16ABB770-1E9F-8EA6-9677-4516B1181B87}"/>
              </a:ext>
            </a:extLst>
          </p:cNvPr>
          <p:cNvCxnSpPr/>
          <p:nvPr/>
        </p:nvCxnSpPr>
        <p:spPr>
          <a:xfrm rot="16200000">
            <a:off x="2147540" y="0"/>
            <a:ext cx="0" cy="4175275"/>
          </a:xfrm>
          <a:prstGeom prst="straightConnector1">
            <a:avLst/>
          </a:prstGeom>
          <a:noFill/>
          <a:ln w="9525" cap="flat" cmpd="sng">
            <a:solidFill>
              <a:srgbClr val="9EEDED"/>
            </a:solidFill>
            <a:prstDash val="solid"/>
            <a:round/>
            <a:headEnd type="none" w="sm" len="sm"/>
            <a:tailEnd type="none" w="sm" len="sm"/>
          </a:ln>
        </p:spPr>
      </p:cxnSp>
      <p:sp>
        <p:nvSpPr>
          <p:cNvPr id="2" name="Rectangle 1">
            <a:extLst>
              <a:ext uri="{FF2B5EF4-FFF2-40B4-BE49-F238E27FC236}">
                <a16:creationId xmlns:a16="http://schemas.microsoft.com/office/drawing/2014/main" id="{58C8EA2B-4531-777B-9732-FA72D707EB14}"/>
              </a:ext>
            </a:extLst>
          </p:cNvPr>
          <p:cNvSpPr/>
          <p:nvPr/>
        </p:nvSpPr>
        <p:spPr>
          <a:xfrm>
            <a:off x="3022117" y="5058481"/>
            <a:ext cx="544608" cy="78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3" dirty="0">
                <a:solidFill>
                  <a:schemeClr val="bg2"/>
                </a:solidFill>
              </a:rPr>
              <a:t>Sub-Tribe</a:t>
            </a:r>
          </a:p>
        </p:txBody>
      </p:sp>
      <p:sp>
        <p:nvSpPr>
          <p:cNvPr id="31" name="Rectangle 30">
            <a:extLst>
              <a:ext uri="{FF2B5EF4-FFF2-40B4-BE49-F238E27FC236}">
                <a16:creationId xmlns:a16="http://schemas.microsoft.com/office/drawing/2014/main" id="{F18D4775-75D1-91D6-571C-9185CC7DC4E1}"/>
              </a:ext>
            </a:extLst>
          </p:cNvPr>
          <p:cNvSpPr/>
          <p:nvPr/>
        </p:nvSpPr>
        <p:spPr>
          <a:xfrm>
            <a:off x="3663589" y="5058481"/>
            <a:ext cx="544608" cy="78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3" dirty="0">
                <a:solidFill>
                  <a:schemeClr val="bg2"/>
                </a:solidFill>
              </a:rPr>
              <a:t>Sub-Tribe</a:t>
            </a:r>
          </a:p>
        </p:txBody>
      </p:sp>
      <p:sp>
        <p:nvSpPr>
          <p:cNvPr id="42" name="Rectangle 41">
            <a:extLst>
              <a:ext uri="{FF2B5EF4-FFF2-40B4-BE49-F238E27FC236}">
                <a16:creationId xmlns:a16="http://schemas.microsoft.com/office/drawing/2014/main" id="{F6F28D90-08BC-7441-88E6-A4D869F9C4D6}"/>
              </a:ext>
            </a:extLst>
          </p:cNvPr>
          <p:cNvSpPr/>
          <p:nvPr/>
        </p:nvSpPr>
        <p:spPr>
          <a:xfrm>
            <a:off x="4258165" y="5043761"/>
            <a:ext cx="420361" cy="110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3" dirty="0">
                <a:solidFill>
                  <a:schemeClr val="bg2"/>
                </a:solidFill>
              </a:rPr>
              <a:t>Sub-Tribe</a:t>
            </a:r>
          </a:p>
        </p:txBody>
      </p:sp>
      <p:sp>
        <p:nvSpPr>
          <p:cNvPr id="48" name="Rectangle 47">
            <a:extLst>
              <a:ext uri="{FF2B5EF4-FFF2-40B4-BE49-F238E27FC236}">
                <a16:creationId xmlns:a16="http://schemas.microsoft.com/office/drawing/2014/main" id="{32F09C3E-DB5C-6B0E-4602-1756ACBE0C1E}"/>
              </a:ext>
            </a:extLst>
          </p:cNvPr>
          <p:cNvSpPr/>
          <p:nvPr/>
        </p:nvSpPr>
        <p:spPr>
          <a:xfrm>
            <a:off x="4745424" y="5043761"/>
            <a:ext cx="565537" cy="110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3" dirty="0">
                <a:solidFill>
                  <a:schemeClr val="bg2"/>
                </a:solidFill>
              </a:rPr>
              <a:t>Sub-Tribe</a:t>
            </a:r>
          </a:p>
        </p:txBody>
      </p:sp>
      <p:sp>
        <p:nvSpPr>
          <p:cNvPr id="49" name="Rectangle 48">
            <a:extLst>
              <a:ext uri="{FF2B5EF4-FFF2-40B4-BE49-F238E27FC236}">
                <a16:creationId xmlns:a16="http://schemas.microsoft.com/office/drawing/2014/main" id="{A5968697-B4A6-3DE2-8466-7F62ED6C8F40}"/>
              </a:ext>
            </a:extLst>
          </p:cNvPr>
          <p:cNvSpPr/>
          <p:nvPr/>
        </p:nvSpPr>
        <p:spPr>
          <a:xfrm>
            <a:off x="5387954" y="5042694"/>
            <a:ext cx="565537" cy="110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3" dirty="0">
                <a:solidFill>
                  <a:schemeClr val="bg2"/>
                </a:solidFill>
              </a:rPr>
              <a:t>Sub-Tribe</a:t>
            </a:r>
          </a:p>
        </p:txBody>
      </p:sp>
    </p:spTree>
    <p:extLst>
      <p:ext uri="{BB962C8B-B14F-4D97-AF65-F5344CB8AC3E}">
        <p14:creationId xmlns:p14="http://schemas.microsoft.com/office/powerpoint/2010/main" val="201918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35" grpId="0"/>
      <p:bldP spid="36" grpId="0"/>
      <p:bldP spid="39" grpId="0"/>
      <p:bldP spid="40" grpId="0"/>
      <p:bldP spid="2" grpId="0" animBg="1"/>
      <p:bldP spid="31" grpId="0" animBg="1"/>
      <p:bldP spid="42" grpId="0" animBg="1"/>
      <p:bldP spid="48" grpId="0" animBg="1"/>
      <p:bldP spid="4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277"/>
        <p:cNvGrpSpPr/>
        <p:nvPr/>
      </p:nvGrpSpPr>
      <p:grpSpPr>
        <a:xfrm>
          <a:off x="0" y="0"/>
          <a:ext cx="0" cy="0"/>
          <a:chOff x="0" y="0"/>
          <a:chExt cx="0" cy="0"/>
        </a:xfrm>
      </p:grpSpPr>
      <p:sp>
        <p:nvSpPr>
          <p:cNvPr id="278" name="Google Shape;278;p46"/>
          <p:cNvSpPr txBox="1">
            <a:spLocks noGrp="1"/>
          </p:cNvSpPr>
          <p:nvPr>
            <p:ph type="title"/>
          </p:nvPr>
        </p:nvSpPr>
        <p:spPr>
          <a:xfrm>
            <a:off x="406956" y="352193"/>
            <a:ext cx="11313743" cy="671841"/>
          </a:xfrm>
          <a:prstGeom prst="rect">
            <a:avLst/>
          </a:prstGeom>
          <a:noFill/>
          <a:ln>
            <a:noFill/>
          </a:ln>
        </p:spPr>
        <p:txBody>
          <a:bodyPr spcFirstLastPara="1" wrap="square" lIns="0" tIns="11507" rIns="0" bIns="0" anchor="t" anchorCtr="0">
            <a:noAutofit/>
          </a:bodyPr>
          <a:lstStyle/>
          <a:p>
            <a:pPr marL="12680" algn="ctr">
              <a:buSzPts val="1500"/>
            </a:pPr>
            <a:r>
              <a:rPr lang="en-US" sz="3294" dirty="0"/>
              <a:t>How we assess Social Intelligence maturity</a:t>
            </a:r>
            <a:endParaRPr sz="3294" dirty="0"/>
          </a:p>
        </p:txBody>
      </p:sp>
      <p:sp>
        <p:nvSpPr>
          <p:cNvPr id="281" name="Google Shape;281;p46"/>
          <p:cNvSpPr txBox="1">
            <a:spLocks noGrp="1"/>
          </p:cNvSpPr>
          <p:nvPr>
            <p:ph type="body" idx="1"/>
          </p:nvPr>
        </p:nvSpPr>
        <p:spPr>
          <a:xfrm>
            <a:off x="824404" y="1895829"/>
            <a:ext cx="2504351" cy="418140"/>
          </a:xfrm>
          <a:prstGeom prst="rect">
            <a:avLst/>
          </a:prstGeom>
          <a:noFill/>
          <a:ln>
            <a:noFill/>
          </a:ln>
        </p:spPr>
        <p:txBody>
          <a:bodyPr spcFirstLastPara="1" wrap="square" lIns="0" tIns="0" rIns="0" bIns="0" anchor="t" anchorCtr="0">
            <a:noAutofit/>
          </a:bodyPr>
          <a:lstStyle/>
          <a:p>
            <a:pPr marL="0" indent="0" algn="ctr">
              <a:lnSpc>
                <a:spcPct val="115000"/>
              </a:lnSpc>
            </a:pPr>
            <a:r>
              <a:rPr lang="en-US" b="1">
                <a:solidFill>
                  <a:schemeClr val="dk1"/>
                </a:solidFill>
              </a:rPr>
              <a:t>APPLICATION</a:t>
            </a:r>
            <a:endParaRPr b="1">
              <a:solidFill>
                <a:schemeClr val="dk1"/>
              </a:solidFill>
            </a:endParaRPr>
          </a:p>
          <a:p>
            <a:pPr marL="0" indent="0">
              <a:lnSpc>
                <a:spcPct val="115000"/>
              </a:lnSpc>
            </a:pPr>
            <a:endParaRPr>
              <a:solidFill>
                <a:schemeClr val="dk1"/>
              </a:solidFill>
            </a:endParaRPr>
          </a:p>
          <a:p>
            <a:pPr marL="0" indent="0">
              <a:lnSpc>
                <a:spcPct val="115000"/>
              </a:lnSpc>
            </a:pPr>
            <a:endParaRPr>
              <a:solidFill>
                <a:schemeClr val="dk1"/>
              </a:solidFill>
            </a:endParaRPr>
          </a:p>
          <a:p>
            <a:pPr marL="0" indent="0">
              <a:lnSpc>
                <a:spcPct val="115000"/>
              </a:lnSpc>
            </a:pPr>
            <a:endParaRPr>
              <a:solidFill>
                <a:schemeClr val="dk1"/>
              </a:solidFill>
            </a:endParaRPr>
          </a:p>
          <a:p>
            <a:pPr marL="0" indent="0">
              <a:lnSpc>
                <a:spcPct val="115000"/>
              </a:lnSpc>
            </a:pPr>
            <a:endParaRPr>
              <a:solidFill>
                <a:schemeClr val="dk1"/>
              </a:solidFill>
            </a:endParaRPr>
          </a:p>
        </p:txBody>
      </p:sp>
      <p:pic>
        <p:nvPicPr>
          <p:cNvPr id="282" name="Google Shape;282;p46"/>
          <p:cNvPicPr preferRelativeResize="0"/>
          <p:nvPr/>
        </p:nvPicPr>
        <p:blipFill rotWithShape="1">
          <a:blip r:embed="rId3">
            <a:alphaModFix/>
          </a:blip>
          <a:srcRect l="-1255" t="-1595"/>
          <a:stretch/>
        </p:blipFill>
        <p:spPr>
          <a:xfrm>
            <a:off x="4455846" y="2151987"/>
            <a:ext cx="3028677" cy="3038726"/>
          </a:xfrm>
          <a:prstGeom prst="rect">
            <a:avLst/>
          </a:prstGeom>
          <a:noFill/>
          <a:ln>
            <a:noFill/>
          </a:ln>
        </p:spPr>
      </p:pic>
      <p:pic>
        <p:nvPicPr>
          <p:cNvPr id="283" name="Google Shape;283;p46"/>
          <p:cNvPicPr preferRelativeResize="0"/>
          <p:nvPr/>
        </p:nvPicPr>
        <p:blipFill>
          <a:blip r:embed="rId4">
            <a:alphaModFix/>
          </a:blip>
          <a:stretch>
            <a:fillRect/>
          </a:stretch>
        </p:blipFill>
        <p:spPr>
          <a:xfrm>
            <a:off x="8507411" y="2238699"/>
            <a:ext cx="2944840" cy="2944840"/>
          </a:xfrm>
          <a:prstGeom prst="rect">
            <a:avLst/>
          </a:prstGeom>
          <a:noFill/>
          <a:ln>
            <a:noFill/>
          </a:ln>
        </p:spPr>
      </p:pic>
      <p:pic>
        <p:nvPicPr>
          <p:cNvPr id="284" name="Google Shape;284;p46"/>
          <p:cNvPicPr preferRelativeResize="0"/>
          <p:nvPr/>
        </p:nvPicPr>
        <p:blipFill>
          <a:blip r:embed="rId5">
            <a:alphaModFix/>
          </a:blip>
          <a:stretch>
            <a:fillRect/>
          </a:stretch>
        </p:blipFill>
        <p:spPr>
          <a:xfrm>
            <a:off x="599357" y="2074962"/>
            <a:ext cx="3038726" cy="3038726"/>
          </a:xfrm>
          <a:prstGeom prst="rect">
            <a:avLst/>
          </a:prstGeom>
          <a:noFill/>
          <a:ln>
            <a:noFill/>
          </a:ln>
        </p:spPr>
      </p:pic>
      <p:sp>
        <p:nvSpPr>
          <p:cNvPr id="285" name="Google Shape;285;p46"/>
          <p:cNvSpPr txBox="1">
            <a:spLocks noGrp="1"/>
          </p:cNvSpPr>
          <p:nvPr>
            <p:ph type="body" idx="1"/>
          </p:nvPr>
        </p:nvSpPr>
        <p:spPr>
          <a:xfrm>
            <a:off x="445406" y="5187523"/>
            <a:ext cx="3357705" cy="1178342"/>
          </a:xfrm>
          <a:prstGeom prst="rect">
            <a:avLst/>
          </a:prstGeom>
          <a:noFill/>
          <a:ln>
            <a:noFill/>
          </a:ln>
        </p:spPr>
        <p:txBody>
          <a:bodyPr spcFirstLastPara="1" wrap="square" lIns="0" tIns="0" rIns="0" bIns="0" anchor="t" anchorCtr="0">
            <a:noAutofit/>
          </a:bodyPr>
          <a:lstStyle/>
          <a:p>
            <a:pPr marL="0" indent="0" algn="ctr">
              <a:lnSpc>
                <a:spcPct val="115000"/>
              </a:lnSpc>
            </a:pPr>
            <a:r>
              <a:rPr lang="en-US" sz="1298" dirty="0">
                <a:solidFill>
                  <a:srgbClr val="000000"/>
                </a:solidFill>
              </a:rPr>
              <a:t>Extent to which an entity uses consumer intelligence across various uses cases or applications, and how advanced these applications are</a:t>
            </a:r>
            <a:r>
              <a:rPr lang="en-US" sz="1298" b="1" dirty="0">
                <a:solidFill>
                  <a:srgbClr val="000000"/>
                </a:solidFill>
              </a:rPr>
              <a:t> </a:t>
            </a:r>
            <a:endParaRPr sz="1298" dirty="0">
              <a:solidFill>
                <a:srgbClr val="000000"/>
              </a:solidFill>
            </a:endParaRPr>
          </a:p>
          <a:p>
            <a:pPr marL="0" indent="0">
              <a:lnSpc>
                <a:spcPct val="115000"/>
              </a:lnSpc>
            </a:pPr>
            <a:endParaRPr sz="1298" dirty="0">
              <a:solidFill>
                <a:srgbClr val="000000"/>
              </a:solidFill>
            </a:endParaRPr>
          </a:p>
          <a:p>
            <a:pPr marL="0" indent="0">
              <a:lnSpc>
                <a:spcPct val="115000"/>
              </a:lnSpc>
            </a:pPr>
            <a:endParaRPr sz="1298" dirty="0">
              <a:solidFill>
                <a:srgbClr val="000000"/>
              </a:solidFill>
            </a:endParaRPr>
          </a:p>
        </p:txBody>
      </p:sp>
      <p:sp>
        <p:nvSpPr>
          <p:cNvPr id="286" name="Google Shape;286;p46"/>
          <p:cNvSpPr txBox="1">
            <a:spLocks noGrp="1"/>
          </p:cNvSpPr>
          <p:nvPr>
            <p:ph type="body" idx="1"/>
          </p:nvPr>
        </p:nvSpPr>
        <p:spPr>
          <a:xfrm>
            <a:off x="4769986" y="1895829"/>
            <a:ext cx="2504351" cy="418140"/>
          </a:xfrm>
          <a:prstGeom prst="rect">
            <a:avLst/>
          </a:prstGeom>
          <a:noFill/>
          <a:ln>
            <a:noFill/>
          </a:ln>
        </p:spPr>
        <p:txBody>
          <a:bodyPr spcFirstLastPara="1" wrap="square" lIns="0" tIns="0" rIns="0" bIns="0" anchor="t" anchorCtr="0">
            <a:noAutofit/>
          </a:bodyPr>
          <a:lstStyle/>
          <a:p>
            <a:pPr marL="0" indent="0" algn="ctr">
              <a:lnSpc>
                <a:spcPct val="115000"/>
              </a:lnSpc>
            </a:pPr>
            <a:r>
              <a:rPr lang="en-US" b="1">
                <a:solidFill>
                  <a:schemeClr val="accent1"/>
                </a:solidFill>
              </a:rPr>
              <a:t>ADOPTION</a:t>
            </a:r>
            <a:endParaRPr b="1">
              <a:solidFill>
                <a:schemeClr val="accent1"/>
              </a:solidFill>
            </a:endParaRPr>
          </a:p>
          <a:p>
            <a:pPr marL="0" indent="0">
              <a:lnSpc>
                <a:spcPct val="115000"/>
              </a:lnSpc>
            </a:pPr>
            <a:endParaRPr sz="1498">
              <a:solidFill>
                <a:schemeClr val="accent1"/>
              </a:solidFill>
              <a:latin typeface="Arial"/>
              <a:ea typeface="Arial"/>
              <a:cs typeface="Arial"/>
              <a:sym typeface="Arial"/>
            </a:endParaRPr>
          </a:p>
          <a:p>
            <a:pPr marL="0" indent="0">
              <a:lnSpc>
                <a:spcPct val="115000"/>
              </a:lnSpc>
            </a:pPr>
            <a:endParaRPr sz="1498">
              <a:solidFill>
                <a:schemeClr val="accent1"/>
              </a:solidFill>
              <a:latin typeface="Arial"/>
              <a:ea typeface="Arial"/>
              <a:cs typeface="Arial"/>
              <a:sym typeface="Arial"/>
            </a:endParaRPr>
          </a:p>
          <a:p>
            <a:pPr marL="0" indent="0">
              <a:lnSpc>
                <a:spcPct val="115000"/>
              </a:lnSpc>
            </a:pPr>
            <a:endParaRPr sz="1498">
              <a:solidFill>
                <a:schemeClr val="accent1"/>
              </a:solidFill>
              <a:latin typeface="Arial"/>
              <a:ea typeface="Arial"/>
              <a:cs typeface="Arial"/>
              <a:sym typeface="Arial"/>
            </a:endParaRPr>
          </a:p>
          <a:p>
            <a:pPr marL="0" indent="0">
              <a:lnSpc>
                <a:spcPct val="115000"/>
              </a:lnSpc>
            </a:pPr>
            <a:endParaRPr sz="1498">
              <a:solidFill>
                <a:schemeClr val="accent1"/>
              </a:solidFill>
              <a:latin typeface="Arial"/>
              <a:ea typeface="Arial"/>
              <a:cs typeface="Arial"/>
              <a:sym typeface="Arial"/>
            </a:endParaRPr>
          </a:p>
          <a:p>
            <a:pPr marL="0" indent="0">
              <a:lnSpc>
                <a:spcPct val="115000"/>
              </a:lnSpc>
            </a:pPr>
            <a:endParaRPr sz="1498">
              <a:solidFill>
                <a:schemeClr val="accent1"/>
              </a:solidFill>
            </a:endParaRPr>
          </a:p>
          <a:p>
            <a:pPr marL="0" indent="0">
              <a:lnSpc>
                <a:spcPct val="115000"/>
              </a:lnSpc>
            </a:pPr>
            <a:endParaRPr sz="1498">
              <a:solidFill>
                <a:schemeClr val="accent1"/>
              </a:solidFill>
            </a:endParaRPr>
          </a:p>
          <a:p>
            <a:pPr marL="0" indent="0">
              <a:lnSpc>
                <a:spcPct val="115000"/>
              </a:lnSpc>
            </a:pPr>
            <a:endParaRPr sz="1498">
              <a:solidFill>
                <a:schemeClr val="accent1"/>
              </a:solidFill>
            </a:endParaRPr>
          </a:p>
          <a:p>
            <a:pPr marL="0" indent="0">
              <a:lnSpc>
                <a:spcPct val="115000"/>
              </a:lnSpc>
            </a:pPr>
            <a:endParaRPr sz="1498">
              <a:solidFill>
                <a:schemeClr val="accent1"/>
              </a:solidFill>
            </a:endParaRPr>
          </a:p>
        </p:txBody>
      </p:sp>
      <p:sp>
        <p:nvSpPr>
          <p:cNvPr id="287" name="Google Shape;287;p46"/>
          <p:cNvSpPr txBox="1">
            <a:spLocks noGrp="1"/>
          </p:cNvSpPr>
          <p:nvPr>
            <p:ph type="body" idx="1"/>
          </p:nvPr>
        </p:nvSpPr>
        <p:spPr>
          <a:xfrm>
            <a:off x="8777683" y="1895829"/>
            <a:ext cx="2504351" cy="418140"/>
          </a:xfrm>
          <a:prstGeom prst="rect">
            <a:avLst/>
          </a:prstGeom>
          <a:noFill/>
          <a:ln>
            <a:noFill/>
          </a:ln>
        </p:spPr>
        <p:txBody>
          <a:bodyPr spcFirstLastPara="1" wrap="square" lIns="0" tIns="0" rIns="0" bIns="0" anchor="t" anchorCtr="0">
            <a:noAutofit/>
          </a:bodyPr>
          <a:lstStyle/>
          <a:p>
            <a:pPr marL="0" indent="0" algn="ctr">
              <a:lnSpc>
                <a:spcPct val="115000"/>
              </a:lnSpc>
            </a:pPr>
            <a:r>
              <a:rPr lang="en-US" b="1">
                <a:solidFill>
                  <a:schemeClr val="accent2"/>
                </a:solidFill>
              </a:rPr>
              <a:t>EXECUTION</a:t>
            </a:r>
            <a:endParaRPr b="1">
              <a:solidFill>
                <a:schemeClr val="accent2"/>
              </a:solidFill>
            </a:endParaRPr>
          </a:p>
          <a:p>
            <a:pPr marL="0" indent="0">
              <a:lnSpc>
                <a:spcPct val="115000"/>
              </a:lnSpc>
            </a:pPr>
            <a:endParaRPr sz="1498">
              <a:solidFill>
                <a:schemeClr val="accent2"/>
              </a:solidFill>
              <a:latin typeface="Arial"/>
              <a:ea typeface="Arial"/>
              <a:cs typeface="Arial"/>
              <a:sym typeface="Arial"/>
            </a:endParaRPr>
          </a:p>
          <a:p>
            <a:pPr marL="0" indent="0">
              <a:lnSpc>
                <a:spcPct val="115000"/>
              </a:lnSpc>
            </a:pPr>
            <a:endParaRPr sz="1498">
              <a:solidFill>
                <a:schemeClr val="accent2"/>
              </a:solidFill>
              <a:latin typeface="Arial"/>
              <a:ea typeface="Arial"/>
              <a:cs typeface="Arial"/>
              <a:sym typeface="Arial"/>
            </a:endParaRPr>
          </a:p>
          <a:p>
            <a:pPr marL="0" indent="0">
              <a:lnSpc>
                <a:spcPct val="115000"/>
              </a:lnSpc>
            </a:pPr>
            <a:endParaRPr sz="1498">
              <a:solidFill>
                <a:schemeClr val="accent2"/>
              </a:solidFill>
              <a:latin typeface="Arial"/>
              <a:ea typeface="Arial"/>
              <a:cs typeface="Arial"/>
              <a:sym typeface="Arial"/>
            </a:endParaRPr>
          </a:p>
          <a:p>
            <a:pPr marL="0" indent="0">
              <a:lnSpc>
                <a:spcPct val="115000"/>
              </a:lnSpc>
            </a:pPr>
            <a:endParaRPr sz="1498">
              <a:solidFill>
                <a:schemeClr val="accent2"/>
              </a:solidFill>
              <a:latin typeface="Arial"/>
              <a:ea typeface="Arial"/>
              <a:cs typeface="Arial"/>
              <a:sym typeface="Arial"/>
            </a:endParaRPr>
          </a:p>
          <a:p>
            <a:pPr marL="0" indent="0">
              <a:lnSpc>
                <a:spcPct val="115000"/>
              </a:lnSpc>
            </a:pPr>
            <a:endParaRPr sz="1498">
              <a:solidFill>
                <a:schemeClr val="accent2"/>
              </a:solidFill>
            </a:endParaRPr>
          </a:p>
          <a:p>
            <a:pPr marL="0" indent="0">
              <a:lnSpc>
                <a:spcPct val="115000"/>
              </a:lnSpc>
            </a:pPr>
            <a:endParaRPr sz="1498">
              <a:solidFill>
                <a:schemeClr val="accent2"/>
              </a:solidFill>
            </a:endParaRPr>
          </a:p>
          <a:p>
            <a:pPr marL="0" indent="0">
              <a:lnSpc>
                <a:spcPct val="115000"/>
              </a:lnSpc>
            </a:pPr>
            <a:endParaRPr sz="1498">
              <a:solidFill>
                <a:schemeClr val="accent2"/>
              </a:solidFill>
            </a:endParaRPr>
          </a:p>
          <a:p>
            <a:pPr marL="0" indent="0">
              <a:lnSpc>
                <a:spcPct val="115000"/>
              </a:lnSpc>
            </a:pPr>
            <a:endParaRPr sz="1498">
              <a:solidFill>
                <a:schemeClr val="accent2"/>
              </a:solidFill>
            </a:endParaRPr>
          </a:p>
        </p:txBody>
      </p:sp>
      <p:sp>
        <p:nvSpPr>
          <p:cNvPr id="288" name="Google Shape;288;p46"/>
          <p:cNvSpPr txBox="1">
            <a:spLocks noGrp="1"/>
          </p:cNvSpPr>
          <p:nvPr>
            <p:ph type="body" idx="1"/>
          </p:nvPr>
        </p:nvSpPr>
        <p:spPr>
          <a:xfrm>
            <a:off x="4064648" y="5187523"/>
            <a:ext cx="3871512" cy="1178342"/>
          </a:xfrm>
          <a:prstGeom prst="rect">
            <a:avLst/>
          </a:prstGeom>
          <a:noFill/>
          <a:ln>
            <a:noFill/>
          </a:ln>
        </p:spPr>
        <p:txBody>
          <a:bodyPr spcFirstLastPara="1" wrap="square" lIns="0" tIns="0" rIns="0" bIns="0" anchor="t" anchorCtr="0">
            <a:noAutofit/>
          </a:bodyPr>
          <a:lstStyle/>
          <a:p>
            <a:pPr marL="0" indent="0" algn="ctr">
              <a:lnSpc>
                <a:spcPct val="115000"/>
              </a:lnSpc>
            </a:pPr>
            <a:r>
              <a:rPr lang="en-US" sz="1298" dirty="0">
                <a:solidFill>
                  <a:srgbClr val="000000"/>
                </a:solidFill>
              </a:rPr>
              <a:t>The size of staff in the organization using consumer intelligence, deployment across teams, and leadership dedicated to implementation</a:t>
            </a:r>
            <a:endParaRPr sz="1298" dirty="0">
              <a:solidFill>
                <a:srgbClr val="000000"/>
              </a:solidFill>
            </a:endParaRPr>
          </a:p>
          <a:p>
            <a:pPr marL="0" indent="0">
              <a:lnSpc>
                <a:spcPct val="115000"/>
              </a:lnSpc>
            </a:pPr>
            <a:endParaRPr sz="1298" dirty="0">
              <a:solidFill>
                <a:srgbClr val="000000"/>
              </a:solidFill>
            </a:endParaRPr>
          </a:p>
        </p:txBody>
      </p:sp>
      <p:sp>
        <p:nvSpPr>
          <p:cNvPr id="289" name="Google Shape;289;p46"/>
          <p:cNvSpPr txBox="1">
            <a:spLocks noGrp="1"/>
          </p:cNvSpPr>
          <p:nvPr>
            <p:ph type="body" idx="1"/>
          </p:nvPr>
        </p:nvSpPr>
        <p:spPr>
          <a:xfrm>
            <a:off x="8322605" y="5187523"/>
            <a:ext cx="3357705" cy="1178342"/>
          </a:xfrm>
          <a:prstGeom prst="rect">
            <a:avLst/>
          </a:prstGeom>
          <a:noFill/>
          <a:ln>
            <a:noFill/>
          </a:ln>
        </p:spPr>
        <p:txBody>
          <a:bodyPr spcFirstLastPara="1" wrap="square" lIns="0" tIns="0" rIns="0" bIns="0" anchor="t" anchorCtr="0">
            <a:noAutofit/>
          </a:bodyPr>
          <a:lstStyle/>
          <a:p>
            <a:pPr marL="0" indent="0" algn="ctr">
              <a:lnSpc>
                <a:spcPct val="115000"/>
              </a:lnSpc>
            </a:pPr>
            <a:r>
              <a:rPr lang="en-US" sz="1298" dirty="0">
                <a:solidFill>
                  <a:srgbClr val="000000"/>
                </a:solidFill>
              </a:rPr>
              <a:t>Types of business outcomes achieved, insight sharing across the organization as well as the use of non-social network data</a:t>
            </a:r>
            <a:endParaRPr sz="1298" dirty="0">
              <a:solidFill>
                <a:srgbClr val="000000"/>
              </a:solidFill>
            </a:endParaRPr>
          </a:p>
          <a:p>
            <a:pPr marL="0" indent="0">
              <a:lnSpc>
                <a:spcPct val="115000"/>
              </a:lnSpc>
            </a:pPr>
            <a:endParaRPr sz="1298" dirty="0">
              <a:solidFill>
                <a:srgbClr val="000000"/>
              </a:solidFill>
            </a:endParaRPr>
          </a:p>
          <a:p>
            <a:pPr marL="0" indent="0">
              <a:lnSpc>
                <a:spcPct val="115000"/>
              </a:lnSpc>
            </a:pPr>
            <a:endParaRPr sz="1298" dirty="0">
              <a:solidFill>
                <a:srgbClr val="000000"/>
              </a:solidFill>
            </a:endParaRPr>
          </a:p>
        </p:txBody>
      </p:sp>
      <p:cxnSp>
        <p:nvCxnSpPr>
          <p:cNvPr id="290" name="Google Shape;290;p46"/>
          <p:cNvCxnSpPr/>
          <p:nvPr/>
        </p:nvCxnSpPr>
        <p:spPr>
          <a:xfrm>
            <a:off x="4069118" y="3130402"/>
            <a:ext cx="0" cy="837180"/>
          </a:xfrm>
          <a:prstGeom prst="straightConnector1">
            <a:avLst/>
          </a:prstGeom>
          <a:noFill/>
          <a:ln w="9525" cap="flat" cmpd="sng">
            <a:solidFill>
              <a:schemeClr val="lt2"/>
            </a:solidFill>
            <a:prstDash val="solid"/>
            <a:round/>
            <a:headEnd type="none" w="med" len="med"/>
            <a:tailEnd type="none" w="med" len="med"/>
          </a:ln>
        </p:spPr>
      </p:cxnSp>
      <p:cxnSp>
        <p:nvCxnSpPr>
          <p:cNvPr id="291" name="Google Shape;291;p46"/>
          <p:cNvCxnSpPr/>
          <p:nvPr/>
        </p:nvCxnSpPr>
        <p:spPr>
          <a:xfrm>
            <a:off x="8007718" y="3130402"/>
            <a:ext cx="0" cy="837180"/>
          </a:xfrm>
          <a:prstGeom prst="straightConnector1">
            <a:avLst/>
          </a:prstGeom>
          <a:noFill/>
          <a:ln w="9525" cap="flat" cmpd="sng">
            <a:solidFill>
              <a:schemeClr val="lt2"/>
            </a:solidFill>
            <a:prstDash val="solid"/>
            <a:round/>
            <a:headEnd type="none" w="med" len="med"/>
            <a:tailEnd type="none" w="med" len="med"/>
          </a:ln>
        </p:spPr>
      </p:cxnSp>
      <p:sp>
        <p:nvSpPr>
          <p:cNvPr id="292" name="Google Shape;292;p46"/>
          <p:cNvSpPr txBox="1">
            <a:spLocks noGrp="1"/>
          </p:cNvSpPr>
          <p:nvPr>
            <p:ph type="body" idx="1"/>
          </p:nvPr>
        </p:nvSpPr>
        <p:spPr>
          <a:xfrm>
            <a:off x="755297" y="1109398"/>
            <a:ext cx="10875252" cy="509389"/>
          </a:xfrm>
          <a:prstGeom prst="rect">
            <a:avLst/>
          </a:prstGeom>
          <a:noFill/>
          <a:ln>
            <a:noFill/>
          </a:ln>
        </p:spPr>
        <p:txBody>
          <a:bodyPr spcFirstLastPara="1" wrap="square" lIns="0" tIns="0" rIns="0" bIns="0" anchor="t" anchorCtr="0">
            <a:noAutofit/>
          </a:bodyPr>
          <a:lstStyle/>
          <a:p>
            <a:pPr marL="0" indent="0" algn="ctr">
              <a:lnSpc>
                <a:spcPct val="115000"/>
              </a:lnSpc>
              <a:spcBef>
                <a:spcPts val="1098"/>
              </a:spcBef>
              <a:spcAft>
                <a:spcPts val="1098"/>
              </a:spcAft>
            </a:pPr>
            <a:r>
              <a:rPr lang="en-US" sz="1698" dirty="0">
                <a:solidFill>
                  <a:srgbClr val="000000"/>
                </a:solidFill>
              </a:rPr>
              <a:t>A set of 9 predefined and </a:t>
            </a:r>
            <a:r>
              <a:rPr lang="en-US" sz="1698" dirty="0" err="1">
                <a:solidFill>
                  <a:srgbClr val="000000"/>
                </a:solidFill>
              </a:rPr>
              <a:t>ponderated</a:t>
            </a:r>
            <a:r>
              <a:rPr lang="en-US" sz="1698" dirty="0">
                <a:solidFill>
                  <a:srgbClr val="000000"/>
                </a:solidFill>
              </a:rPr>
              <a:t> questions based on three pillars. Addressed to each data project.</a:t>
            </a:r>
            <a:endParaRPr sz="1698" b="1" i="1" dirty="0">
              <a:solidFill>
                <a:schemeClr val="dk2"/>
              </a:solidFill>
            </a:endParaRPr>
          </a:p>
        </p:txBody>
      </p:sp>
      <p:pic>
        <p:nvPicPr>
          <p:cNvPr id="16" name="Picture 15">
            <a:extLst>
              <a:ext uri="{FF2B5EF4-FFF2-40B4-BE49-F238E27FC236}">
                <a16:creationId xmlns:a16="http://schemas.microsoft.com/office/drawing/2014/main" id="{E7CF75FD-3005-604A-84D5-E94E43614A36}"/>
              </a:ext>
            </a:extLst>
          </p:cNvPr>
          <p:cNvPicPr>
            <a:picLocks noChangeAspect="1"/>
          </p:cNvPicPr>
          <p:nvPr/>
        </p:nvPicPr>
        <p:blipFill rotWithShape="1">
          <a:blip r:embed="rId6"/>
          <a:srcRect l="14662" t="34388" r="13873" b="35670"/>
          <a:stretch/>
        </p:blipFill>
        <p:spPr>
          <a:xfrm>
            <a:off x="10519898" y="6370166"/>
            <a:ext cx="1392222" cy="3281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277"/>
        <p:cNvGrpSpPr/>
        <p:nvPr/>
      </p:nvGrpSpPr>
      <p:grpSpPr>
        <a:xfrm>
          <a:off x="0" y="0"/>
          <a:ext cx="0" cy="0"/>
          <a:chOff x="0" y="0"/>
          <a:chExt cx="0" cy="0"/>
        </a:xfrm>
      </p:grpSpPr>
      <p:sp>
        <p:nvSpPr>
          <p:cNvPr id="288" name="Google Shape;288;p46"/>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indent="0" algn="ctr">
              <a:lnSpc>
                <a:spcPct val="115000"/>
              </a:lnSpc>
            </a:pPr>
            <a:r>
              <a:rPr lang="en-US" dirty="0">
                <a:solidFill>
                  <a:schemeClr val="tx1"/>
                </a:solidFill>
              </a:rPr>
              <a:t>Through </a:t>
            </a:r>
            <a:r>
              <a:rPr lang="en-US" b="1" u="sng" dirty="0">
                <a:solidFill>
                  <a:schemeClr val="tx1"/>
                </a:solidFill>
              </a:rPr>
              <a:t>Use Cases</a:t>
            </a:r>
            <a:endParaRPr b="1" u="sng" dirty="0">
              <a:solidFill>
                <a:schemeClr val="tx1"/>
              </a:solidFill>
            </a:endParaRPr>
          </a:p>
          <a:p>
            <a:pPr marL="0" indent="0">
              <a:lnSpc>
                <a:spcPct val="115000"/>
              </a:lnSpc>
            </a:pPr>
            <a:endParaRPr b="1" dirty="0">
              <a:solidFill>
                <a:schemeClr val="tx1"/>
              </a:solidFill>
            </a:endParaRPr>
          </a:p>
        </p:txBody>
      </p:sp>
      <p:sp>
        <p:nvSpPr>
          <p:cNvPr id="289" name="Google Shape;289;p46"/>
          <p:cNvSpPr txBox="1">
            <a:spLocks noGrp="1"/>
          </p:cNvSpPr>
          <p:nvPr>
            <p:ph type="body" idx="4294967295"/>
          </p:nvPr>
        </p:nvSpPr>
        <p:spPr>
          <a:xfrm>
            <a:off x="8834438" y="2063750"/>
            <a:ext cx="3357562" cy="3479800"/>
          </a:xfrm>
          <a:prstGeom prst="rect">
            <a:avLst/>
          </a:prstGeom>
          <a:noFill/>
          <a:ln>
            <a:noFill/>
          </a:ln>
        </p:spPr>
        <p:txBody>
          <a:bodyPr spcFirstLastPara="1" wrap="square" lIns="0" tIns="0" rIns="0" bIns="0" anchor="t" anchorCtr="0">
            <a:noAutofit/>
          </a:bodyPr>
          <a:lstStyle/>
          <a:p>
            <a:pPr marL="0" indent="0">
              <a:lnSpc>
                <a:spcPct val="115000"/>
              </a:lnSpc>
            </a:pPr>
            <a:r>
              <a:rPr lang="en-US" sz="1298" dirty="0">
                <a:solidFill>
                  <a:srgbClr val="000000"/>
                </a:solidFill>
              </a:rPr>
              <a:t>New product decisions</a:t>
            </a:r>
          </a:p>
          <a:p>
            <a:pPr marL="0" indent="0">
              <a:lnSpc>
                <a:spcPct val="115000"/>
              </a:lnSpc>
            </a:pPr>
            <a:endParaRPr lang="en-US" sz="1298" dirty="0">
              <a:solidFill>
                <a:srgbClr val="000000"/>
              </a:solidFill>
            </a:endParaRPr>
          </a:p>
          <a:p>
            <a:pPr marL="0" indent="0">
              <a:lnSpc>
                <a:spcPct val="115000"/>
              </a:lnSpc>
            </a:pPr>
            <a:r>
              <a:rPr lang="en-US" sz="1298" dirty="0">
                <a:solidFill>
                  <a:srgbClr val="000000"/>
                </a:solidFill>
              </a:rPr>
              <a:t>Product volume forecasting </a:t>
            </a:r>
          </a:p>
          <a:p>
            <a:pPr marL="0" indent="0">
              <a:lnSpc>
                <a:spcPct val="115000"/>
              </a:lnSpc>
            </a:pPr>
            <a:endParaRPr lang="en-US" sz="1298" dirty="0">
              <a:solidFill>
                <a:srgbClr val="000000"/>
              </a:solidFill>
            </a:endParaRPr>
          </a:p>
          <a:p>
            <a:pPr marL="0" indent="0">
              <a:lnSpc>
                <a:spcPct val="115000"/>
              </a:lnSpc>
            </a:pPr>
            <a:r>
              <a:rPr lang="en-US" sz="1298" dirty="0">
                <a:solidFill>
                  <a:srgbClr val="000000"/>
                </a:solidFill>
              </a:rPr>
              <a:t>Mergers and acquisitions </a:t>
            </a:r>
          </a:p>
          <a:p>
            <a:pPr marL="0" indent="0">
              <a:lnSpc>
                <a:spcPct val="115000"/>
              </a:lnSpc>
            </a:pPr>
            <a:endParaRPr lang="en-US" sz="1298" dirty="0">
              <a:solidFill>
                <a:srgbClr val="000000"/>
              </a:solidFill>
            </a:endParaRPr>
          </a:p>
          <a:p>
            <a:pPr marL="0" indent="0">
              <a:lnSpc>
                <a:spcPct val="115000"/>
              </a:lnSpc>
            </a:pPr>
            <a:r>
              <a:rPr lang="en-US" sz="1298" dirty="0">
                <a:solidFill>
                  <a:srgbClr val="000000"/>
                </a:solidFill>
              </a:rPr>
              <a:t>Media investments</a:t>
            </a:r>
          </a:p>
          <a:p>
            <a:pPr marL="0" indent="0">
              <a:lnSpc>
                <a:spcPct val="115000"/>
              </a:lnSpc>
            </a:pPr>
            <a:endParaRPr lang="en-US" sz="1298" dirty="0">
              <a:solidFill>
                <a:srgbClr val="000000"/>
              </a:solidFill>
            </a:endParaRPr>
          </a:p>
          <a:p>
            <a:pPr marL="0" indent="0">
              <a:lnSpc>
                <a:spcPct val="115000"/>
              </a:lnSpc>
            </a:pPr>
            <a:r>
              <a:rPr lang="en-US" sz="1298" dirty="0">
                <a:solidFill>
                  <a:srgbClr val="000000"/>
                </a:solidFill>
              </a:rPr>
              <a:t>Audience segmentation </a:t>
            </a:r>
          </a:p>
          <a:p>
            <a:pPr marL="0" indent="0">
              <a:lnSpc>
                <a:spcPct val="115000"/>
              </a:lnSpc>
            </a:pPr>
            <a:endParaRPr lang="en-US" sz="1298" dirty="0">
              <a:solidFill>
                <a:srgbClr val="000000"/>
              </a:solidFill>
            </a:endParaRPr>
          </a:p>
          <a:p>
            <a:pPr marL="0" indent="0">
              <a:lnSpc>
                <a:spcPct val="115000"/>
              </a:lnSpc>
            </a:pPr>
            <a:r>
              <a:rPr lang="en-US" sz="1298" dirty="0">
                <a:solidFill>
                  <a:srgbClr val="000000"/>
                </a:solidFill>
              </a:rPr>
              <a:t>Market resource allocation</a:t>
            </a:r>
          </a:p>
          <a:p>
            <a:pPr marL="0" indent="0">
              <a:lnSpc>
                <a:spcPct val="115000"/>
              </a:lnSpc>
            </a:pPr>
            <a:endParaRPr lang="en-US" sz="1298" dirty="0">
              <a:solidFill>
                <a:srgbClr val="000000"/>
              </a:solidFill>
            </a:endParaRPr>
          </a:p>
          <a:p>
            <a:pPr marL="0" indent="0">
              <a:lnSpc>
                <a:spcPct val="115000"/>
              </a:lnSpc>
            </a:pPr>
            <a:r>
              <a:rPr lang="en-US" sz="1298" dirty="0">
                <a:solidFill>
                  <a:srgbClr val="000000"/>
                </a:solidFill>
              </a:rPr>
              <a:t>Content strategy</a:t>
            </a:r>
          </a:p>
          <a:p>
            <a:pPr marL="0" indent="0">
              <a:lnSpc>
                <a:spcPct val="115000"/>
              </a:lnSpc>
            </a:pPr>
            <a:endParaRPr lang="en-US" sz="1298" dirty="0">
              <a:solidFill>
                <a:srgbClr val="000000"/>
              </a:solidFill>
            </a:endParaRPr>
          </a:p>
          <a:p>
            <a:pPr marL="0" indent="0">
              <a:lnSpc>
                <a:spcPct val="115000"/>
              </a:lnSpc>
            </a:pPr>
            <a:r>
              <a:rPr lang="en-US" sz="1298" dirty="0">
                <a:solidFill>
                  <a:srgbClr val="000000"/>
                </a:solidFill>
              </a:rPr>
              <a:t>Brand strategy</a:t>
            </a:r>
          </a:p>
          <a:p>
            <a:pPr marL="0" indent="0">
              <a:lnSpc>
                <a:spcPct val="115000"/>
              </a:lnSpc>
            </a:pPr>
            <a:endParaRPr sz="1298" dirty="0">
              <a:solidFill>
                <a:srgbClr val="000000"/>
              </a:solidFill>
            </a:endParaRPr>
          </a:p>
          <a:p>
            <a:pPr marL="0" indent="0">
              <a:lnSpc>
                <a:spcPct val="115000"/>
              </a:lnSpc>
            </a:pPr>
            <a:endParaRPr sz="1298" dirty="0">
              <a:solidFill>
                <a:srgbClr val="000000"/>
              </a:solidFill>
            </a:endParaRPr>
          </a:p>
        </p:txBody>
      </p:sp>
      <p:sp>
        <p:nvSpPr>
          <p:cNvPr id="79" name="Google Shape;278;p46">
            <a:extLst>
              <a:ext uri="{FF2B5EF4-FFF2-40B4-BE49-F238E27FC236}">
                <a16:creationId xmlns:a16="http://schemas.microsoft.com/office/drawing/2014/main" id="{F9C6F326-14E2-5A47-ABD1-7CA18C94F665}"/>
              </a:ext>
            </a:extLst>
          </p:cNvPr>
          <p:cNvSpPr txBox="1">
            <a:spLocks noGrp="1"/>
          </p:cNvSpPr>
          <p:nvPr>
            <p:ph type="title" idx="4294967295"/>
          </p:nvPr>
        </p:nvSpPr>
        <p:spPr>
          <a:xfrm>
            <a:off x="0" y="352425"/>
            <a:ext cx="11314113" cy="671513"/>
          </a:xfrm>
          <a:prstGeom prst="rect">
            <a:avLst/>
          </a:prstGeom>
          <a:noFill/>
          <a:ln>
            <a:noFill/>
          </a:ln>
        </p:spPr>
        <p:txBody>
          <a:bodyPr spcFirstLastPara="1" wrap="square" lIns="0" tIns="11507" rIns="0" bIns="0" anchor="t" anchorCtr="0">
            <a:noAutofit/>
          </a:bodyPr>
          <a:lstStyle/>
          <a:p>
            <a:pPr marL="12680" algn="ctr">
              <a:buSzPts val="1500"/>
            </a:pPr>
            <a:r>
              <a:rPr lang="en-US" sz="3294" dirty="0"/>
              <a:t>Growing your brand’s maturity with social data</a:t>
            </a:r>
            <a:endParaRPr sz="3294" dirty="0"/>
          </a:p>
        </p:txBody>
      </p:sp>
      <p:pic>
        <p:nvPicPr>
          <p:cNvPr id="16" name="Picture 15">
            <a:extLst>
              <a:ext uri="{FF2B5EF4-FFF2-40B4-BE49-F238E27FC236}">
                <a16:creationId xmlns:a16="http://schemas.microsoft.com/office/drawing/2014/main" id="{E7CF75FD-3005-604A-84D5-E94E43614A36}"/>
              </a:ext>
            </a:extLst>
          </p:cNvPr>
          <p:cNvPicPr>
            <a:picLocks noChangeAspect="1"/>
          </p:cNvPicPr>
          <p:nvPr/>
        </p:nvPicPr>
        <p:blipFill rotWithShape="1">
          <a:blip r:embed="rId3"/>
          <a:srcRect l="14662" t="34388" r="13873" b="35670"/>
          <a:stretch/>
        </p:blipFill>
        <p:spPr>
          <a:xfrm>
            <a:off x="10519898" y="6370166"/>
            <a:ext cx="1392222" cy="328112"/>
          </a:xfrm>
          <a:prstGeom prst="rect">
            <a:avLst/>
          </a:prstGeom>
        </p:spPr>
      </p:pic>
      <p:cxnSp>
        <p:nvCxnSpPr>
          <p:cNvPr id="23" name="Google Shape;290;p46">
            <a:extLst>
              <a:ext uri="{FF2B5EF4-FFF2-40B4-BE49-F238E27FC236}">
                <a16:creationId xmlns:a16="http://schemas.microsoft.com/office/drawing/2014/main" id="{4EB1BD3B-3DBA-C845-97D6-42EDAA24B581}"/>
              </a:ext>
            </a:extLst>
          </p:cNvPr>
          <p:cNvCxnSpPr>
            <a:cxnSpLocks/>
          </p:cNvCxnSpPr>
          <p:nvPr/>
        </p:nvCxnSpPr>
        <p:spPr>
          <a:xfrm>
            <a:off x="4460687" y="2059096"/>
            <a:ext cx="0" cy="3752838"/>
          </a:xfrm>
          <a:prstGeom prst="straightConnector1">
            <a:avLst/>
          </a:prstGeom>
          <a:noFill/>
          <a:ln w="19050" cap="flat" cmpd="sng">
            <a:solidFill>
              <a:schemeClr val="lt2"/>
            </a:solidFill>
            <a:prstDash val="solid"/>
            <a:round/>
            <a:headEnd type="none" w="med" len="med"/>
            <a:tailEnd type="none" w="med" len="med"/>
          </a:ln>
        </p:spPr>
      </p:cxnSp>
      <p:sp>
        <p:nvSpPr>
          <p:cNvPr id="69" name="Google Shape;395;p10">
            <a:extLst>
              <a:ext uri="{FF2B5EF4-FFF2-40B4-BE49-F238E27FC236}">
                <a16:creationId xmlns:a16="http://schemas.microsoft.com/office/drawing/2014/main" id="{0678304D-3BBD-604B-9686-BB6E504C5DF8}"/>
              </a:ext>
            </a:extLst>
          </p:cNvPr>
          <p:cNvSpPr txBox="1"/>
          <p:nvPr/>
        </p:nvSpPr>
        <p:spPr>
          <a:xfrm>
            <a:off x="1964323" y="3940024"/>
            <a:ext cx="2200810" cy="1926370"/>
          </a:xfrm>
          <a:prstGeom prst="rect">
            <a:avLst/>
          </a:prstGeom>
          <a:noFill/>
          <a:ln>
            <a:noFill/>
          </a:ln>
        </p:spPr>
        <p:txBody>
          <a:bodyPr spcFirstLastPara="1" wrap="square" lIns="82904" tIns="82904" rIns="82904" bIns="82904" anchor="t" anchorCtr="0">
            <a:spAutoFit/>
          </a:bodyPr>
          <a:lstStyle/>
          <a:p>
            <a:pPr>
              <a:buSzPts val="1400"/>
            </a:pPr>
            <a:r>
              <a:rPr lang="en-US" sz="1270" dirty="0">
                <a:solidFill>
                  <a:schemeClr val="bg2"/>
                </a:solidFill>
                <a:latin typeface="Raleway"/>
                <a:ea typeface="Raleway"/>
                <a:cs typeface="Raleway"/>
                <a:sym typeface="Raleway"/>
              </a:rPr>
              <a:t>Reputation Management</a:t>
            </a:r>
            <a:endParaRPr sz="1270" dirty="0">
              <a:solidFill>
                <a:schemeClr val="bg2"/>
              </a:solidFill>
              <a:latin typeface="Raleway"/>
              <a:ea typeface="Raleway"/>
              <a:cs typeface="Raleway"/>
              <a:sym typeface="Raleway"/>
            </a:endParaRPr>
          </a:p>
          <a:p>
            <a:pPr>
              <a:buSzPts val="1200"/>
            </a:pPr>
            <a:endParaRPr sz="1270" dirty="0">
              <a:solidFill>
                <a:schemeClr val="bg2"/>
              </a:solidFill>
              <a:latin typeface="Raleway"/>
              <a:ea typeface="Raleway"/>
              <a:cs typeface="Raleway"/>
              <a:sym typeface="Raleway"/>
            </a:endParaRPr>
          </a:p>
          <a:p>
            <a:pPr>
              <a:buSzPts val="1400"/>
            </a:pPr>
            <a:r>
              <a:rPr lang="en-US" sz="1270" dirty="0">
                <a:solidFill>
                  <a:schemeClr val="bg2"/>
                </a:solidFill>
                <a:latin typeface="Raleway"/>
                <a:ea typeface="Raleway"/>
                <a:cs typeface="Raleway"/>
                <a:sym typeface="Raleway"/>
              </a:rPr>
              <a:t>Competitive Benchmark</a:t>
            </a:r>
            <a:endParaRPr sz="1270" dirty="0">
              <a:solidFill>
                <a:schemeClr val="bg2"/>
              </a:solidFill>
              <a:latin typeface="Raleway"/>
              <a:ea typeface="Raleway"/>
              <a:cs typeface="Raleway"/>
              <a:sym typeface="Raleway"/>
            </a:endParaRPr>
          </a:p>
          <a:p>
            <a:pPr>
              <a:buSzPts val="1200"/>
            </a:pPr>
            <a:endParaRPr sz="1270" dirty="0">
              <a:solidFill>
                <a:schemeClr val="bg2"/>
              </a:solidFill>
              <a:latin typeface="Raleway"/>
              <a:ea typeface="Raleway"/>
              <a:cs typeface="Raleway"/>
              <a:sym typeface="Raleway"/>
            </a:endParaRPr>
          </a:p>
          <a:p>
            <a:pPr>
              <a:buSzPts val="1400"/>
            </a:pPr>
            <a:r>
              <a:rPr lang="en-US" sz="1270" dirty="0">
                <a:solidFill>
                  <a:schemeClr val="bg2"/>
                </a:solidFill>
                <a:latin typeface="Raleway"/>
                <a:ea typeface="Raleway"/>
                <a:cs typeface="Raleway"/>
                <a:sym typeface="Raleway"/>
              </a:rPr>
              <a:t>Content</a:t>
            </a:r>
            <a:endParaRPr sz="1270" dirty="0">
              <a:solidFill>
                <a:schemeClr val="bg2"/>
              </a:solidFill>
              <a:latin typeface="Raleway"/>
              <a:ea typeface="Raleway"/>
              <a:cs typeface="Raleway"/>
              <a:sym typeface="Raleway"/>
            </a:endParaRPr>
          </a:p>
          <a:p>
            <a:pPr>
              <a:buSzPts val="1200"/>
            </a:pPr>
            <a:endParaRPr sz="1270" dirty="0">
              <a:solidFill>
                <a:schemeClr val="bg2"/>
              </a:solidFill>
              <a:latin typeface="Raleway"/>
              <a:ea typeface="Raleway"/>
              <a:cs typeface="Raleway"/>
              <a:sym typeface="Raleway"/>
            </a:endParaRPr>
          </a:p>
          <a:p>
            <a:pPr>
              <a:buSzPts val="1400"/>
            </a:pPr>
            <a:r>
              <a:rPr lang="en-US" sz="1270" dirty="0">
                <a:solidFill>
                  <a:schemeClr val="bg2"/>
                </a:solidFill>
                <a:latin typeface="Raleway"/>
                <a:ea typeface="Raleway"/>
                <a:cs typeface="Raleway"/>
                <a:sym typeface="Raleway"/>
              </a:rPr>
              <a:t>Influencers</a:t>
            </a:r>
            <a:endParaRPr sz="1270" dirty="0">
              <a:solidFill>
                <a:schemeClr val="bg2"/>
              </a:solidFill>
              <a:latin typeface="Raleway"/>
              <a:ea typeface="Raleway"/>
              <a:cs typeface="Raleway"/>
              <a:sym typeface="Raleway"/>
            </a:endParaRPr>
          </a:p>
          <a:p>
            <a:pPr>
              <a:buSzPts val="1200"/>
            </a:pPr>
            <a:endParaRPr sz="1270" dirty="0">
              <a:solidFill>
                <a:schemeClr val="bg2"/>
              </a:solidFill>
              <a:latin typeface="Raleway"/>
              <a:ea typeface="Raleway"/>
              <a:cs typeface="Raleway"/>
              <a:sym typeface="Raleway"/>
            </a:endParaRPr>
          </a:p>
          <a:p>
            <a:pPr>
              <a:buSzPts val="1400"/>
            </a:pPr>
            <a:r>
              <a:rPr lang="en-US" sz="1270" dirty="0">
                <a:solidFill>
                  <a:schemeClr val="bg2"/>
                </a:solidFill>
                <a:latin typeface="Raleway"/>
                <a:ea typeface="Raleway"/>
                <a:cs typeface="Raleway"/>
                <a:sym typeface="Raleway"/>
              </a:rPr>
              <a:t>Campaigns</a:t>
            </a:r>
            <a:endParaRPr sz="1270" dirty="0">
              <a:solidFill>
                <a:schemeClr val="bg2"/>
              </a:solidFill>
              <a:latin typeface="Raleway"/>
              <a:ea typeface="Raleway"/>
              <a:cs typeface="Raleway"/>
              <a:sym typeface="Raleway"/>
            </a:endParaRPr>
          </a:p>
        </p:txBody>
      </p:sp>
      <p:sp>
        <p:nvSpPr>
          <p:cNvPr id="70" name="Google Shape;396;p10">
            <a:extLst>
              <a:ext uri="{FF2B5EF4-FFF2-40B4-BE49-F238E27FC236}">
                <a16:creationId xmlns:a16="http://schemas.microsoft.com/office/drawing/2014/main" id="{30528688-2AC8-9849-8C35-86D142B0A710}"/>
              </a:ext>
            </a:extLst>
          </p:cNvPr>
          <p:cNvSpPr txBox="1"/>
          <p:nvPr/>
        </p:nvSpPr>
        <p:spPr>
          <a:xfrm>
            <a:off x="2005565" y="2020665"/>
            <a:ext cx="2159568" cy="1730932"/>
          </a:xfrm>
          <a:prstGeom prst="rect">
            <a:avLst/>
          </a:prstGeom>
          <a:noFill/>
          <a:ln>
            <a:noFill/>
          </a:ln>
        </p:spPr>
        <p:txBody>
          <a:bodyPr spcFirstLastPara="1" wrap="square" lIns="82904" tIns="82904" rIns="82904" bIns="82904" anchor="t" anchorCtr="0">
            <a:spAutoFit/>
          </a:bodyPr>
          <a:lstStyle/>
          <a:p>
            <a:pPr>
              <a:buSzPts val="1400"/>
            </a:pPr>
            <a:r>
              <a:rPr lang="en-US" sz="1270" dirty="0">
                <a:solidFill>
                  <a:schemeClr val="bg2"/>
                </a:solidFill>
                <a:latin typeface="Raleway"/>
                <a:ea typeface="Raleway"/>
                <a:cs typeface="Raleway"/>
                <a:sym typeface="Raleway"/>
              </a:rPr>
              <a:t>Brands</a:t>
            </a:r>
            <a:endParaRPr sz="1270" dirty="0">
              <a:solidFill>
                <a:schemeClr val="bg2"/>
              </a:solidFill>
              <a:latin typeface="Raleway"/>
              <a:ea typeface="Raleway"/>
              <a:cs typeface="Raleway"/>
              <a:sym typeface="Raleway"/>
            </a:endParaRPr>
          </a:p>
          <a:p>
            <a:pPr>
              <a:buSzPts val="1200"/>
            </a:pPr>
            <a:endParaRPr sz="1270" dirty="0">
              <a:solidFill>
                <a:schemeClr val="bg2"/>
              </a:solidFill>
              <a:latin typeface="Raleway"/>
              <a:ea typeface="Raleway"/>
              <a:cs typeface="Raleway"/>
              <a:sym typeface="Raleway"/>
            </a:endParaRPr>
          </a:p>
          <a:p>
            <a:pPr>
              <a:buSzPts val="1400"/>
            </a:pPr>
            <a:r>
              <a:rPr lang="en-US" sz="1270" dirty="0">
                <a:solidFill>
                  <a:schemeClr val="bg2"/>
                </a:solidFill>
                <a:latin typeface="Raleway"/>
                <a:ea typeface="Raleway"/>
                <a:cs typeface="Raleway"/>
                <a:sym typeface="Raleway"/>
              </a:rPr>
              <a:t>Tribes</a:t>
            </a:r>
            <a:endParaRPr sz="1270" dirty="0">
              <a:solidFill>
                <a:schemeClr val="bg2"/>
              </a:solidFill>
              <a:latin typeface="Raleway"/>
              <a:ea typeface="Raleway"/>
              <a:cs typeface="Raleway"/>
              <a:sym typeface="Raleway"/>
            </a:endParaRPr>
          </a:p>
          <a:p>
            <a:pPr>
              <a:buSzPts val="1200"/>
            </a:pPr>
            <a:endParaRPr sz="1270" dirty="0">
              <a:solidFill>
                <a:schemeClr val="bg2"/>
              </a:solidFill>
              <a:latin typeface="Raleway"/>
              <a:ea typeface="Raleway"/>
              <a:cs typeface="Raleway"/>
              <a:sym typeface="Raleway"/>
            </a:endParaRPr>
          </a:p>
          <a:p>
            <a:pPr>
              <a:buSzPts val="1400"/>
            </a:pPr>
            <a:r>
              <a:rPr lang="en-US" sz="1270" dirty="0">
                <a:solidFill>
                  <a:schemeClr val="bg2"/>
                </a:solidFill>
                <a:latin typeface="Raleway"/>
                <a:ea typeface="Raleway"/>
                <a:cs typeface="Raleway"/>
                <a:sym typeface="Raleway"/>
              </a:rPr>
              <a:t>Customer Experience</a:t>
            </a:r>
            <a:endParaRPr sz="1270" dirty="0">
              <a:solidFill>
                <a:schemeClr val="bg2"/>
              </a:solidFill>
              <a:latin typeface="Raleway"/>
              <a:ea typeface="Raleway"/>
              <a:cs typeface="Raleway"/>
              <a:sym typeface="Raleway"/>
            </a:endParaRPr>
          </a:p>
          <a:p>
            <a:pPr>
              <a:buSzPts val="1200"/>
            </a:pPr>
            <a:endParaRPr sz="1270" dirty="0">
              <a:solidFill>
                <a:schemeClr val="bg2"/>
              </a:solidFill>
              <a:latin typeface="Raleway"/>
              <a:ea typeface="Raleway"/>
              <a:cs typeface="Raleway"/>
              <a:sym typeface="Raleway"/>
            </a:endParaRPr>
          </a:p>
          <a:p>
            <a:pPr>
              <a:buSzPts val="1400"/>
            </a:pPr>
            <a:r>
              <a:rPr lang="en-US" sz="1270" dirty="0">
                <a:solidFill>
                  <a:schemeClr val="bg2"/>
                </a:solidFill>
                <a:latin typeface="Raleway"/>
                <a:ea typeface="Raleway"/>
                <a:cs typeface="Raleway"/>
                <a:sym typeface="Raleway"/>
              </a:rPr>
              <a:t>Trends</a:t>
            </a:r>
            <a:endParaRPr sz="1270" dirty="0">
              <a:solidFill>
                <a:schemeClr val="bg2"/>
              </a:solidFill>
              <a:latin typeface="Raleway"/>
              <a:ea typeface="Raleway"/>
              <a:cs typeface="Raleway"/>
              <a:sym typeface="Raleway"/>
            </a:endParaRPr>
          </a:p>
          <a:p>
            <a:pPr>
              <a:buSzPts val="1200"/>
            </a:pPr>
            <a:endParaRPr sz="1270" dirty="0">
              <a:solidFill>
                <a:schemeClr val="bg2"/>
              </a:solidFill>
              <a:latin typeface="Raleway"/>
              <a:ea typeface="Raleway"/>
              <a:cs typeface="Raleway"/>
              <a:sym typeface="Raleway"/>
            </a:endParaRPr>
          </a:p>
        </p:txBody>
      </p:sp>
      <p:sp>
        <p:nvSpPr>
          <p:cNvPr id="82" name="Google Shape;288;p46">
            <a:extLst>
              <a:ext uri="{FF2B5EF4-FFF2-40B4-BE49-F238E27FC236}">
                <a16:creationId xmlns:a16="http://schemas.microsoft.com/office/drawing/2014/main" id="{10AB499C-5E7C-C249-9754-C8CD908B48AB}"/>
              </a:ext>
            </a:extLst>
          </p:cNvPr>
          <p:cNvSpPr txBox="1">
            <a:spLocks/>
          </p:cNvSpPr>
          <p:nvPr/>
        </p:nvSpPr>
        <p:spPr>
          <a:xfrm>
            <a:off x="5482796" y="2063977"/>
            <a:ext cx="2030930" cy="397595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03377" marR="0" lvl="0" indent="-251689" algn="l" rtl="0">
              <a:lnSpc>
                <a:spcPct val="100000"/>
              </a:lnSpc>
              <a:spcBef>
                <a:spcPts val="0"/>
              </a:spcBef>
              <a:spcAft>
                <a:spcPts val="0"/>
              </a:spcAft>
              <a:buClr>
                <a:srgbClr val="FCCC1B"/>
              </a:buClr>
              <a:buSzPts val="1300"/>
              <a:buFont typeface="Raleway"/>
              <a:buNone/>
              <a:defRPr sz="1800" b="0" i="0" u="none" strike="noStrike" cap="none">
                <a:solidFill>
                  <a:srgbClr val="1C1C1C"/>
                </a:solidFill>
                <a:latin typeface="Raleway"/>
                <a:ea typeface="Raleway"/>
                <a:cs typeface="Raleway"/>
                <a:sym typeface="Raleway"/>
              </a:defRPr>
            </a:lvl1pPr>
            <a:lvl2pPr marL="1006754" marR="0" lvl="1"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2pPr>
            <a:lvl3pPr marL="1510132" marR="0" lvl="2"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3pPr>
            <a:lvl4pPr marL="2013509" marR="0" lvl="3"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4pPr>
            <a:lvl5pPr marL="2516886" marR="0" lvl="4"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5pPr>
            <a:lvl6pPr marL="3020263" marR="0" lvl="5"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6pPr>
            <a:lvl7pPr marL="3523640" marR="0" lvl="6"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7pPr>
            <a:lvl8pPr marL="4027018" marR="0" lvl="7"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8pPr>
            <a:lvl9pPr marL="4530395" marR="0" lvl="8"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9pPr>
          </a:lstStyle>
          <a:p>
            <a:pPr marL="0" indent="0">
              <a:lnSpc>
                <a:spcPct val="115000"/>
              </a:lnSpc>
            </a:pPr>
            <a:r>
              <a:rPr lang="en-US" sz="1270" dirty="0">
                <a:solidFill>
                  <a:srgbClr val="000000"/>
                </a:solidFill>
              </a:rPr>
              <a:t>Consumer Insights</a:t>
            </a:r>
          </a:p>
          <a:p>
            <a:pPr marL="0" indent="0">
              <a:lnSpc>
                <a:spcPct val="115000"/>
              </a:lnSpc>
            </a:pPr>
            <a:endParaRPr lang="en-US" sz="1270" dirty="0">
              <a:solidFill>
                <a:srgbClr val="000000"/>
              </a:solidFill>
            </a:endParaRPr>
          </a:p>
          <a:p>
            <a:pPr marL="0" indent="0">
              <a:lnSpc>
                <a:spcPct val="115000"/>
              </a:lnSpc>
            </a:pPr>
            <a:r>
              <a:rPr lang="en-US" sz="1270" dirty="0">
                <a:solidFill>
                  <a:srgbClr val="000000"/>
                </a:solidFill>
              </a:rPr>
              <a:t>PR &amp; Comms</a:t>
            </a:r>
          </a:p>
          <a:p>
            <a:pPr marL="0" indent="0">
              <a:lnSpc>
                <a:spcPct val="115000"/>
              </a:lnSpc>
            </a:pPr>
            <a:endParaRPr lang="en-US" sz="1270" dirty="0">
              <a:solidFill>
                <a:srgbClr val="000000"/>
              </a:solidFill>
            </a:endParaRPr>
          </a:p>
          <a:p>
            <a:pPr marL="0" indent="0">
              <a:lnSpc>
                <a:spcPct val="115000"/>
              </a:lnSpc>
            </a:pPr>
            <a:r>
              <a:rPr lang="en-US" sz="1270" dirty="0">
                <a:solidFill>
                  <a:srgbClr val="000000"/>
                </a:solidFill>
              </a:rPr>
              <a:t>Marketing &amp; Brand</a:t>
            </a:r>
          </a:p>
          <a:p>
            <a:pPr marL="0" indent="0">
              <a:lnSpc>
                <a:spcPct val="115000"/>
              </a:lnSpc>
            </a:pPr>
            <a:endParaRPr lang="en-US" sz="1270" dirty="0">
              <a:solidFill>
                <a:srgbClr val="000000"/>
              </a:solidFill>
            </a:endParaRPr>
          </a:p>
          <a:p>
            <a:pPr marL="0" indent="0">
              <a:lnSpc>
                <a:spcPct val="115000"/>
              </a:lnSpc>
            </a:pPr>
            <a:r>
              <a:rPr lang="en-US" sz="1270" dirty="0">
                <a:solidFill>
                  <a:srgbClr val="000000"/>
                </a:solidFill>
              </a:rPr>
              <a:t>Digital Operations</a:t>
            </a:r>
          </a:p>
          <a:p>
            <a:pPr marL="0" indent="0">
              <a:lnSpc>
                <a:spcPct val="115000"/>
              </a:lnSpc>
            </a:pPr>
            <a:endParaRPr lang="en-US" sz="1270" dirty="0">
              <a:solidFill>
                <a:srgbClr val="000000"/>
              </a:solidFill>
            </a:endParaRPr>
          </a:p>
          <a:p>
            <a:pPr marL="0" indent="0">
              <a:lnSpc>
                <a:spcPct val="115000"/>
              </a:lnSpc>
            </a:pPr>
            <a:r>
              <a:rPr lang="en-US" sz="1270" dirty="0">
                <a:solidFill>
                  <a:srgbClr val="000000"/>
                </a:solidFill>
              </a:rPr>
              <a:t>Customer Experience</a:t>
            </a:r>
          </a:p>
          <a:p>
            <a:pPr marL="0" indent="0">
              <a:lnSpc>
                <a:spcPct val="115000"/>
              </a:lnSpc>
            </a:pPr>
            <a:endParaRPr lang="en-US" sz="1270" dirty="0">
              <a:solidFill>
                <a:srgbClr val="000000"/>
              </a:solidFill>
            </a:endParaRPr>
          </a:p>
          <a:p>
            <a:pPr marL="0" indent="0">
              <a:lnSpc>
                <a:spcPct val="115000"/>
              </a:lnSpc>
            </a:pPr>
            <a:r>
              <a:rPr lang="en-US" sz="1270" dirty="0">
                <a:solidFill>
                  <a:srgbClr val="000000"/>
                </a:solidFill>
              </a:rPr>
              <a:t>Strategic Planning</a:t>
            </a:r>
          </a:p>
          <a:p>
            <a:pPr marL="0" indent="0">
              <a:lnSpc>
                <a:spcPct val="115000"/>
              </a:lnSpc>
            </a:pPr>
            <a:endParaRPr lang="en-US" sz="1270" dirty="0">
              <a:solidFill>
                <a:srgbClr val="000000"/>
              </a:solidFill>
            </a:endParaRPr>
          </a:p>
          <a:p>
            <a:pPr marL="0" indent="0">
              <a:lnSpc>
                <a:spcPct val="115000"/>
              </a:lnSpc>
            </a:pPr>
            <a:r>
              <a:rPr lang="en-US" sz="1270" dirty="0">
                <a:solidFill>
                  <a:srgbClr val="000000"/>
                </a:solidFill>
              </a:rPr>
              <a:t>Media</a:t>
            </a:r>
          </a:p>
          <a:p>
            <a:pPr marL="0" indent="0">
              <a:lnSpc>
                <a:spcPct val="115000"/>
              </a:lnSpc>
            </a:pPr>
            <a:endParaRPr lang="en-US" sz="1270" dirty="0">
              <a:solidFill>
                <a:srgbClr val="000000"/>
              </a:solidFill>
            </a:endParaRPr>
          </a:p>
        </p:txBody>
      </p:sp>
      <p:sp>
        <p:nvSpPr>
          <p:cNvPr id="83" name="Google Shape;288;p46">
            <a:extLst>
              <a:ext uri="{FF2B5EF4-FFF2-40B4-BE49-F238E27FC236}">
                <a16:creationId xmlns:a16="http://schemas.microsoft.com/office/drawing/2014/main" id="{3C37E524-C574-5A4D-A401-94AB8E695901}"/>
              </a:ext>
            </a:extLst>
          </p:cNvPr>
          <p:cNvSpPr txBox="1">
            <a:spLocks/>
          </p:cNvSpPr>
          <p:nvPr/>
        </p:nvSpPr>
        <p:spPr>
          <a:xfrm>
            <a:off x="4519132" y="1402268"/>
            <a:ext cx="3255594" cy="31317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03377" marR="0" lvl="0" indent="-251689" algn="l" rtl="0">
              <a:lnSpc>
                <a:spcPct val="100000"/>
              </a:lnSpc>
              <a:spcBef>
                <a:spcPts val="0"/>
              </a:spcBef>
              <a:spcAft>
                <a:spcPts val="0"/>
              </a:spcAft>
              <a:buClr>
                <a:srgbClr val="FCCC1B"/>
              </a:buClr>
              <a:buSzPts val="1300"/>
              <a:buFont typeface="Raleway"/>
              <a:buNone/>
              <a:defRPr sz="1800" b="0" i="0" u="none" strike="noStrike" cap="none">
                <a:solidFill>
                  <a:srgbClr val="1C1C1C"/>
                </a:solidFill>
                <a:latin typeface="Raleway"/>
                <a:ea typeface="Raleway"/>
                <a:cs typeface="Raleway"/>
                <a:sym typeface="Raleway"/>
              </a:defRPr>
            </a:lvl1pPr>
            <a:lvl2pPr marL="1006754" marR="0" lvl="1"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2pPr>
            <a:lvl3pPr marL="1510132" marR="0" lvl="2"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3pPr>
            <a:lvl4pPr marL="2013509" marR="0" lvl="3"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4pPr>
            <a:lvl5pPr marL="2516886" marR="0" lvl="4"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5pPr>
            <a:lvl6pPr marL="3020263" marR="0" lvl="5"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6pPr>
            <a:lvl7pPr marL="3523640" marR="0" lvl="6"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7pPr>
            <a:lvl8pPr marL="4027018" marR="0" lvl="7"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8pPr>
            <a:lvl9pPr marL="4530395" marR="0" lvl="8"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9pPr>
          </a:lstStyle>
          <a:p>
            <a:pPr marL="0" indent="0" algn="ctr">
              <a:lnSpc>
                <a:spcPct val="115000"/>
              </a:lnSpc>
            </a:pPr>
            <a:r>
              <a:rPr lang="en-US" sz="1632" dirty="0">
                <a:solidFill>
                  <a:schemeClr val="tx1"/>
                </a:solidFill>
              </a:rPr>
              <a:t>Through</a:t>
            </a:r>
            <a:r>
              <a:rPr lang="en-US" sz="1632" b="1" dirty="0">
                <a:solidFill>
                  <a:schemeClr val="tx1"/>
                </a:solidFill>
              </a:rPr>
              <a:t> </a:t>
            </a:r>
            <a:r>
              <a:rPr lang="en-US" sz="1632" b="1" u="sng" dirty="0">
                <a:solidFill>
                  <a:schemeClr val="tx1"/>
                </a:solidFill>
              </a:rPr>
              <a:t>Adoption</a:t>
            </a:r>
          </a:p>
          <a:p>
            <a:pPr marL="0" indent="0">
              <a:lnSpc>
                <a:spcPct val="115000"/>
              </a:lnSpc>
            </a:pPr>
            <a:endParaRPr lang="en-US" sz="1632" b="1" dirty="0">
              <a:solidFill>
                <a:schemeClr val="tx1"/>
              </a:solidFill>
            </a:endParaRPr>
          </a:p>
        </p:txBody>
      </p:sp>
      <p:sp>
        <p:nvSpPr>
          <p:cNvPr id="84" name="Google Shape;288;p46">
            <a:extLst>
              <a:ext uri="{FF2B5EF4-FFF2-40B4-BE49-F238E27FC236}">
                <a16:creationId xmlns:a16="http://schemas.microsoft.com/office/drawing/2014/main" id="{DDFAEB5C-031F-314D-92FD-06EDC2F1E09E}"/>
              </a:ext>
            </a:extLst>
          </p:cNvPr>
          <p:cNvSpPr txBox="1">
            <a:spLocks/>
          </p:cNvSpPr>
          <p:nvPr/>
        </p:nvSpPr>
        <p:spPr>
          <a:xfrm>
            <a:off x="7774726" y="1422888"/>
            <a:ext cx="3255594" cy="31317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03377" marR="0" lvl="0" indent="-251689" algn="l" rtl="0">
              <a:lnSpc>
                <a:spcPct val="100000"/>
              </a:lnSpc>
              <a:spcBef>
                <a:spcPts val="0"/>
              </a:spcBef>
              <a:spcAft>
                <a:spcPts val="0"/>
              </a:spcAft>
              <a:buClr>
                <a:srgbClr val="FCCC1B"/>
              </a:buClr>
              <a:buSzPts val="1300"/>
              <a:buFont typeface="Raleway"/>
              <a:buNone/>
              <a:defRPr sz="1800" b="0" i="0" u="none" strike="noStrike" cap="none">
                <a:solidFill>
                  <a:srgbClr val="1C1C1C"/>
                </a:solidFill>
                <a:latin typeface="Raleway"/>
                <a:ea typeface="Raleway"/>
                <a:cs typeface="Raleway"/>
                <a:sym typeface="Raleway"/>
              </a:defRPr>
            </a:lvl1pPr>
            <a:lvl2pPr marL="1006754" marR="0" lvl="1"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2pPr>
            <a:lvl3pPr marL="1510132" marR="0" lvl="2"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3pPr>
            <a:lvl4pPr marL="2013509" marR="0" lvl="3"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4pPr>
            <a:lvl5pPr marL="2516886" marR="0" lvl="4"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5pPr>
            <a:lvl6pPr marL="3020263" marR="0" lvl="5"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6pPr>
            <a:lvl7pPr marL="3523640" marR="0" lvl="6"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7pPr>
            <a:lvl8pPr marL="4027018" marR="0" lvl="7"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8pPr>
            <a:lvl9pPr marL="4530395" marR="0" lvl="8"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9pPr>
          </a:lstStyle>
          <a:p>
            <a:pPr marL="0" indent="0" algn="ctr">
              <a:lnSpc>
                <a:spcPct val="115000"/>
              </a:lnSpc>
            </a:pPr>
            <a:r>
              <a:rPr lang="en-US" sz="1632" dirty="0">
                <a:solidFill>
                  <a:schemeClr val="tx1"/>
                </a:solidFill>
              </a:rPr>
              <a:t>Through</a:t>
            </a:r>
            <a:r>
              <a:rPr lang="en-US" sz="1632" b="1" dirty="0">
                <a:solidFill>
                  <a:schemeClr val="tx1"/>
                </a:solidFill>
              </a:rPr>
              <a:t> </a:t>
            </a:r>
            <a:r>
              <a:rPr lang="en-US" sz="1632" b="1" u="sng" dirty="0">
                <a:solidFill>
                  <a:schemeClr val="tx1"/>
                </a:solidFill>
              </a:rPr>
              <a:t>Decisions Made</a:t>
            </a:r>
          </a:p>
          <a:p>
            <a:pPr marL="0" indent="0">
              <a:lnSpc>
                <a:spcPct val="115000"/>
              </a:lnSpc>
            </a:pPr>
            <a:endParaRPr lang="en-US" sz="1632" b="1" dirty="0">
              <a:solidFill>
                <a:schemeClr val="tx1"/>
              </a:solidFill>
            </a:endParaRPr>
          </a:p>
        </p:txBody>
      </p:sp>
      <p:sp>
        <p:nvSpPr>
          <p:cNvPr id="85" name="Google Shape;288;p46">
            <a:extLst>
              <a:ext uri="{FF2B5EF4-FFF2-40B4-BE49-F238E27FC236}">
                <a16:creationId xmlns:a16="http://schemas.microsoft.com/office/drawing/2014/main" id="{2C45558E-16CB-114D-9073-537AD62A47E1}"/>
              </a:ext>
            </a:extLst>
          </p:cNvPr>
          <p:cNvSpPr txBox="1">
            <a:spLocks/>
          </p:cNvSpPr>
          <p:nvPr/>
        </p:nvSpPr>
        <p:spPr>
          <a:xfrm>
            <a:off x="5454265" y="5157481"/>
            <a:ext cx="2786462" cy="6718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03377" marR="0" lvl="0" indent="-251689" algn="l" rtl="0">
              <a:lnSpc>
                <a:spcPct val="100000"/>
              </a:lnSpc>
              <a:spcBef>
                <a:spcPts val="0"/>
              </a:spcBef>
              <a:spcAft>
                <a:spcPts val="0"/>
              </a:spcAft>
              <a:buClr>
                <a:srgbClr val="FCCC1B"/>
              </a:buClr>
              <a:buSzPts val="1300"/>
              <a:buFont typeface="Raleway"/>
              <a:buNone/>
              <a:defRPr sz="1800" b="0" i="0" u="none" strike="noStrike" cap="none">
                <a:solidFill>
                  <a:srgbClr val="1C1C1C"/>
                </a:solidFill>
                <a:latin typeface="Raleway"/>
                <a:ea typeface="Raleway"/>
                <a:cs typeface="Raleway"/>
                <a:sym typeface="Raleway"/>
              </a:defRPr>
            </a:lvl1pPr>
            <a:lvl2pPr marL="1006754" marR="0" lvl="1"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2pPr>
            <a:lvl3pPr marL="1510132" marR="0" lvl="2"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3pPr>
            <a:lvl4pPr marL="2013509" marR="0" lvl="3"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4pPr>
            <a:lvl5pPr marL="2516886" marR="0" lvl="4"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5pPr>
            <a:lvl6pPr marL="3020263" marR="0" lvl="5"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6pPr>
            <a:lvl7pPr marL="3523640" marR="0" lvl="6"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7pPr>
            <a:lvl8pPr marL="4027018" marR="0" lvl="7"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8pPr>
            <a:lvl9pPr marL="4530395" marR="0" lvl="8"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9pPr>
          </a:lstStyle>
          <a:p>
            <a:pPr marL="0" indent="0">
              <a:lnSpc>
                <a:spcPct val="115000"/>
              </a:lnSpc>
            </a:pPr>
            <a:r>
              <a:rPr lang="en-US" sz="1270" dirty="0">
                <a:solidFill>
                  <a:schemeClr val="bg2"/>
                </a:solidFill>
              </a:rPr>
              <a:t>Markets/regions</a:t>
            </a:r>
          </a:p>
          <a:p>
            <a:pPr marL="0" indent="0">
              <a:lnSpc>
                <a:spcPct val="115000"/>
              </a:lnSpc>
            </a:pPr>
            <a:endParaRPr lang="en-US" sz="1270" dirty="0">
              <a:solidFill>
                <a:schemeClr val="bg2"/>
              </a:solidFill>
            </a:endParaRPr>
          </a:p>
          <a:p>
            <a:pPr marL="0" indent="0">
              <a:lnSpc>
                <a:spcPct val="115000"/>
              </a:lnSpc>
            </a:pPr>
            <a:r>
              <a:rPr lang="en-US" sz="1270" dirty="0">
                <a:solidFill>
                  <a:schemeClr val="bg2"/>
                </a:solidFill>
              </a:rPr>
              <a:t>Brands/products</a:t>
            </a:r>
          </a:p>
          <a:p>
            <a:pPr marL="0" indent="0">
              <a:lnSpc>
                <a:spcPct val="115000"/>
              </a:lnSpc>
            </a:pPr>
            <a:endParaRPr lang="en-US" sz="1270" dirty="0">
              <a:solidFill>
                <a:schemeClr val="bg2"/>
              </a:solidFill>
            </a:endParaRPr>
          </a:p>
        </p:txBody>
      </p:sp>
      <p:sp>
        <p:nvSpPr>
          <p:cNvPr id="21" name="Left Bracket 20">
            <a:extLst>
              <a:ext uri="{FF2B5EF4-FFF2-40B4-BE49-F238E27FC236}">
                <a16:creationId xmlns:a16="http://schemas.microsoft.com/office/drawing/2014/main" id="{AF71A9B9-9D1C-9A4C-9FC7-0FF083B09D3E}"/>
              </a:ext>
            </a:extLst>
          </p:cNvPr>
          <p:cNvSpPr/>
          <p:nvPr/>
        </p:nvSpPr>
        <p:spPr>
          <a:xfrm>
            <a:off x="5277563" y="2132144"/>
            <a:ext cx="41458" cy="2818192"/>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70"/>
          </a:p>
        </p:txBody>
      </p:sp>
      <p:sp>
        <p:nvSpPr>
          <p:cNvPr id="90" name="Left Bracket 89">
            <a:extLst>
              <a:ext uri="{FF2B5EF4-FFF2-40B4-BE49-F238E27FC236}">
                <a16:creationId xmlns:a16="http://schemas.microsoft.com/office/drawing/2014/main" id="{5F05871B-DBE6-044D-9944-88C508FDD5B9}"/>
              </a:ext>
            </a:extLst>
          </p:cNvPr>
          <p:cNvSpPr/>
          <p:nvPr/>
        </p:nvSpPr>
        <p:spPr>
          <a:xfrm>
            <a:off x="1897689" y="2100388"/>
            <a:ext cx="70191" cy="1370023"/>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70"/>
          </a:p>
        </p:txBody>
      </p:sp>
      <p:sp>
        <p:nvSpPr>
          <p:cNvPr id="91" name="Left Bracket 90">
            <a:extLst>
              <a:ext uri="{FF2B5EF4-FFF2-40B4-BE49-F238E27FC236}">
                <a16:creationId xmlns:a16="http://schemas.microsoft.com/office/drawing/2014/main" id="{99F52412-CC83-D148-881E-16518A077632}"/>
              </a:ext>
            </a:extLst>
          </p:cNvPr>
          <p:cNvSpPr/>
          <p:nvPr/>
        </p:nvSpPr>
        <p:spPr>
          <a:xfrm>
            <a:off x="1865029" y="4053489"/>
            <a:ext cx="56758" cy="1671722"/>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70"/>
          </a:p>
        </p:txBody>
      </p:sp>
      <p:sp>
        <p:nvSpPr>
          <p:cNvPr id="92" name="Google Shape;288;p46">
            <a:extLst>
              <a:ext uri="{FF2B5EF4-FFF2-40B4-BE49-F238E27FC236}">
                <a16:creationId xmlns:a16="http://schemas.microsoft.com/office/drawing/2014/main" id="{D0C13300-9604-F84F-8436-7C1755EC478C}"/>
              </a:ext>
            </a:extLst>
          </p:cNvPr>
          <p:cNvSpPr txBox="1">
            <a:spLocks/>
          </p:cNvSpPr>
          <p:nvPr/>
        </p:nvSpPr>
        <p:spPr>
          <a:xfrm rot="16200000">
            <a:off x="793160" y="4409605"/>
            <a:ext cx="1557103" cy="6718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03377" marR="0" lvl="0" indent="-251689" algn="l" rtl="0">
              <a:lnSpc>
                <a:spcPct val="100000"/>
              </a:lnSpc>
              <a:spcBef>
                <a:spcPts val="0"/>
              </a:spcBef>
              <a:spcAft>
                <a:spcPts val="0"/>
              </a:spcAft>
              <a:buClr>
                <a:srgbClr val="FCCC1B"/>
              </a:buClr>
              <a:buSzPts val="1300"/>
              <a:buFont typeface="Raleway"/>
              <a:buNone/>
              <a:defRPr sz="1800" b="0" i="0" u="none" strike="noStrike" cap="none">
                <a:solidFill>
                  <a:srgbClr val="1C1C1C"/>
                </a:solidFill>
                <a:latin typeface="Raleway"/>
                <a:ea typeface="Raleway"/>
                <a:cs typeface="Raleway"/>
                <a:sym typeface="Raleway"/>
              </a:defRPr>
            </a:lvl1pPr>
            <a:lvl2pPr marL="1006754" marR="0" lvl="1"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2pPr>
            <a:lvl3pPr marL="1510132" marR="0" lvl="2"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3pPr>
            <a:lvl4pPr marL="2013509" marR="0" lvl="3"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4pPr>
            <a:lvl5pPr marL="2516886" marR="0" lvl="4"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5pPr>
            <a:lvl6pPr marL="3020263" marR="0" lvl="5"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6pPr>
            <a:lvl7pPr marL="3523640" marR="0" lvl="6"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7pPr>
            <a:lvl8pPr marL="4027018" marR="0" lvl="7"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8pPr>
            <a:lvl9pPr marL="4530395" marR="0" lvl="8"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9pPr>
          </a:lstStyle>
          <a:p>
            <a:pPr marL="0" indent="0">
              <a:lnSpc>
                <a:spcPct val="115000"/>
              </a:lnSpc>
            </a:pPr>
            <a:endParaRPr lang="en-US" sz="1270" dirty="0">
              <a:solidFill>
                <a:schemeClr val="tx1"/>
              </a:solidFill>
            </a:endParaRPr>
          </a:p>
          <a:p>
            <a:pPr marL="0" indent="0">
              <a:lnSpc>
                <a:spcPct val="115000"/>
              </a:lnSpc>
            </a:pPr>
            <a:r>
              <a:rPr lang="en-US" sz="1270" b="1" dirty="0">
                <a:solidFill>
                  <a:schemeClr val="tx1"/>
                </a:solidFill>
              </a:rPr>
              <a:t>Social Listening</a:t>
            </a:r>
          </a:p>
          <a:p>
            <a:pPr marL="0" indent="0">
              <a:lnSpc>
                <a:spcPct val="115000"/>
              </a:lnSpc>
            </a:pPr>
            <a:endParaRPr lang="en-US" sz="1270" dirty="0">
              <a:solidFill>
                <a:schemeClr val="tx1"/>
              </a:solidFill>
            </a:endParaRPr>
          </a:p>
        </p:txBody>
      </p:sp>
      <p:sp>
        <p:nvSpPr>
          <p:cNvPr id="93" name="Google Shape;288;p46">
            <a:extLst>
              <a:ext uri="{FF2B5EF4-FFF2-40B4-BE49-F238E27FC236}">
                <a16:creationId xmlns:a16="http://schemas.microsoft.com/office/drawing/2014/main" id="{41157FEE-285A-464E-AC8B-A340B8434510}"/>
              </a:ext>
            </a:extLst>
          </p:cNvPr>
          <p:cNvSpPr txBox="1">
            <a:spLocks/>
          </p:cNvSpPr>
          <p:nvPr/>
        </p:nvSpPr>
        <p:spPr>
          <a:xfrm rot="16200000">
            <a:off x="844999" y="2314528"/>
            <a:ext cx="1557103" cy="6718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03377" marR="0" lvl="0" indent="-251689" algn="l" rtl="0">
              <a:lnSpc>
                <a:spcPct val="100000"/>
              </a:lnSpc>
              <a:spcBef>
                <a:spcPts val="0"/>
              </a:spcBef>
              <a:spcAft>
                <a:spcPts val="0"/>
              </a:spcAft>
              <a:buClr>
                <a:srgbClr val="FCCC1B"/>
              </a:buClr>
              <a:buSzPts val="1300"/>
              <a:buFont typeface="Raleway"/>
              <a:buNone/>
              <a:defRPr sz="1800" b="0" i="0" u="none" strike="noStrike" cap="none">
                <a:solidFill>
                  <a:srgbClr val="1C1C1C"/>
                </a:solidFill>
                <a:latin typeface="Raleway"/>
                <a:ea typeface="Raleway"/>
                <a:cs typeface="Raleway"/>
                <a:sym typeface="Raleway"/>
              </a:defRPr>
            </a:lvl1pPr>
            <a:lvl2pPr marL="1006754" marR="0" lvl="1"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2pPr>
            <a:lvl3pPr marL="1510132" marR="0" lvl="2"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3pPr>
            <a:lvl4pPr marL="2013509" marR="0" lvl="3"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4pPr>
            <a:lvl5pPr marL="2516886" marR="0" lvl="4"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5pPr>
            <a:lvl6pPr marL="3020263" marR="0" lvl="5"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6pPr>
            <a:lvl7pPr marL="3523640" marR="0" lvl="6"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7pPr>
            <a:lvl8pPr marL="4027018" marR="0" lvl="7"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8pPr>
            <a:lvl9pPr marL="4530395" marR="0" lvl="8"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9pPr>
          </a:lstStyle>
          <a:p>
            <a:pPr marL="0" indent="0">
              <a:lnSpc>
                <a:spcPct val="115000"/>
              </a:lnSpc>
            </a:pPr>
            <a:endParaRPr lang="en-US" sz="1270" dirty="0">
              <a:solidFill>
                <a:schemeClr val="tx1"/>
              </a:solidFill>
            </a:endParaRPr>
          </a:p>
          <a:p>
            <a:pPr marL="0" indent="0">
              <a:lnSpc>
                <a:spcPct val="115000"/>
              </a:lnSpc>
            </a:pPr>
            <a:r>
              <a:rPr lang="en-US" sz="1270" b="1" dirty="0">
                <a:solidFill>
                  <a:schemeClr val="tx1"/>
                </a:solidFill>
              </a:rPr>
              <a:t>Market Research</a:t>
            </a:r>
          </a:p>
          <a:p>
            <a:pPr marL="0" indent="0">
              <a:lnSpc>
                <a:spcPct val="115000"/>
              </a:lnSpc>
            </a:pPr>
            <a:endParaRPr lang="en-US" sz="1270" dirty="0">
              <a:solidFill>
                <a:schemeClr val="tx1"/>
              </a:solidFill>
            </a:endParaRPr>
          </a:p>
        </p:txBody>
      </p:sp>
      <p:sp>
        <p:nvSpPr>
          <p:cNvPr id="97" name="Google Shape;288;p46">
            <a:extLst>
              <a:ext uri="{FF2B5EF4-FFF2-40B4-BE49-F238E27FC236}">
                <a16:creationId xmlns:a16="http://schemas.microsoft.com/office/drawing/2014/main" id="{CE34C2CE-94BB-4C49-ADB8-7F87251576F4}"/>
              </a:ext>
            </a:extLst>
          </p:cNvPr>
          <p:cNvSpPr txBox="1">
            <a:spLocks/>
          </p:cNvSpPr>
          <p:nvPr/>
        </p:nvSpPr>
        <p:spPr>
          <a:xfrm rot="16200000">
            <a:off x="4202704" y="2937482"/>
            <a:ext cx="1557103" cy="6718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03377" marR="0" lvl="0" indent="-251689" algn="l" rtl="0">
              <a:lnSpc>
                <a:spcPct val="100000"/>
              </a:lnSpc>
              <a:spcBef>
                <a:spcPts val="0"/>
              </a:spcBef>
              <a:spcAft>
                <a:spcPts val="0"/>
              </a:spcAft>
              <a:buClr>
                <a:srgbClr val="FCCC1B"/>
              </a:buClr>
              <a:buSzPts val="1300"/>
              <a:buFont typeface="Raleway"/>
              <a:buNone/>
              <a:defRPr sz="1800" b="0" i="0" u="none" strike="noStrike" cap="none">
                <a:solidFill>
                  <a:srgbClr val="1C1C1C"/>
                </a:solidFill>
                <a:latin typeface="Raleway"/>
                <a:ea typeface="Raleway"/>
                <a:cs typeface="Raleway"/>
                <a:sym typeface="Raleway"/>
              </a:defRPr>
            </a:lvl1pPr>
            <a:lvl2pPr marL="1006754" marR="0" lvl="1"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2pPr>
            <a:lvl3pPr marL="1510132" marR="0" lvl="2"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3pPr>
            <a:lvl4pPr marL="2013509" marR="0" lvl="3"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4pPr>
            <a:lvl5pPr marL="2516886" marR="0" lvl="4"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5pPr>
            <a:lvl6pPr marL="3020263" marR="0" lvl="5"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6pPr>
            <a:lvl7pPr marL="3523640" marR="0" lvl="6"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7pPr>
            <a:lvl8pPr marL="4027018" marR="0" lvl="7"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8pPr>
            <a:lvl9pPr marL="4530395" marR="0" lvl="8" indent="-251689" algn="l" rtl="0">
              <a:lnSpc>
                <a:spcPct val="100000"/>
              </a:lnSpc>
              <a:spcBef>
                <a:spcPts val="0"/>
              </a:spcBef>
              <a:spcAft>
                <a:spcPts val="0"/>
              </a:spcAft>
              <a:buClr>
                <a:schemeClr val="accent1"/>
              </a:buClr>
              <a:buSzPts val="1300"/>
              <a:buFont typeface="Raleway"/>
              <a:buNone/>
              <a:defRPr sz="1800" b="0" i="0" u="none" strike="noStrike" cap="none">
                <a:solidFill>
                  <a:srgbClr val="000000"/>
                </a:solidFill>
                <a:latin typeface="Raleway"/>
                <a:ea typeface="Raleway"/>
                <a:cs typeface="Raleway"/>
                <a:sym typeface="Raleway"/>
              </a:defRPr>
            </a:lvl9pPr>
          </a:lstStyle>
          <a:p>
            <a:pPr marL="0" indent="0">
              <a:lnSpc>
                <a:spcPct val="115000"/>
              </a:lnSpc>
            </a:pPr>
            <a:endParaRPr lang="en-US" sz="1270" dirty="0">
              <a:solidFill>
                <a:schemeClr val="tx1"/>
              </a:solidFill>
            </a:endParaRPr>
          </a:p>
          <a:p>
            <a:pPr marL="0" indent="0">
              <a:lnSpc>
                <a:spcPct val="115000"/>
              </a:lnSpc>
            </a:pPr>
            <a:r>
              <a:rPr lang="en-US" sz="1270" b="1" dirty="0">
                <a:solidFill>
                  <a:schemeClr val="tx1"/>
                </a:solidFill>
              </a:rPr>
              <a:t>Departments</a:t>
            </a:r>
          </a:p>
          <a:p>
            <a:pPr marL="0" indent="0">
              <a:lnSpc>
                <a:spcPct val="115000"/>
              </a:lnSpc>
            </a:pPr>
            <a:endParaRPr lang="en-US" sz="1270" dirty="0">
              <a:solidFill>
                <a:schemeClr val="tx1"/>
              </a:solidFill>
            </a:endParaRPr>
          </a:p>
        </p:txBody>
      </p:sp>
      <p:sp>
        <p:nvSpPr>
          <p:cNvPr id="99" name="Google Shape;606;g10ebe283dfd_0_388">
            <a:extLst>
              <a:ext uri="{FF2B5EF4-FFF2-40B4-BE49-F238E27FC236}">
                <a16:creationId xmlns:a16="http://schemas.microsoft.com/office/drawing/2014/main" id="{C121EBA4-95DF-864C-BFE8-430E6E961878}"/>
              </a:ext>
            </a:extLst>
          </p:cNvPr>
          <p:cNvSpPr/>
          <p:nvPr/>
        </p:nvSpPr>
        <p:spPr>
          <a:xfrm rot="-5400000">
            <a:off x="4383382" y="5772004"/>
            <a:ext cx="154610" cy="128739"/>
          </a:xfrm>
          <a:custGeom>
            <a:avLst/>
            <a:gdLst/>
            <a:ahLst/>
            <a:cxnLst/>
            <a:rect l="l" t="t" r="r" b="b"/>
            <a:pathLst>
              <a:path w="184886" h="184714" extrusionOk="0">
                <a:moveTo>
                  <a:pt x="92443" y="184718"/>
                </a:moveTo>
                <a:cubicBezTo>
                  <a:pt x="143498" y="184718"/>
                  <a:pt x="184887" y="143368"/>
                  <a:pt x="184887" y="92361"/>
                </a:cubicBezTo>
                <a:cubicBezTo>
                  <a:pt x="184887" y="41353"/>
                  <a:pt x="143498" y="4"/>
                  <a:pt x="92443" y="4"/>
                </a:cubicBezTo>
                <a:cubicBezTo>
                  <a:pt x="41388" y="4"/>
                  <a:pt x="0" y="41354"/>
                  <a:pt x="0" y="92361"/>
                </a:cubicBezTo>
                <a:cubicBezTo>
                  <a:pt x="0" y="92393"/>
                  <a:pt x="0" y="92425"/>
                  <a:pt x="0" y="92456"/>
                </a:cubicBezTo>
                <a:cubicBezTo>
                  <a:pt x="0" y="143411"/>
                  <a:pt x="41345" y="184718"/>
                  <a:pt x="92348" y="184718"/>
                </a:cubicBezTo>
                <a:cubicBezTo>
                  <a:pt x="92379" y="184718"/>
                  <a:pt x="92412" y="184718"/>
                  <a:pt x="92443" y="184718"/>
                </a:cubicBezTo>
              </a:path>
            </a:pathLst>
          </a:custGeom>
          <a:solidFill>
            <a:schemeClr val="tx2"/>
          </a:solidFill>
          <a:ln>
            <a:noFill/>
          </a:ln>
        </p:spPr>
        <p:txBody>
          <a:bodyPr spcFirstLastPara="1" wrap="square" lIns="82904" tIns="41441" rIns="82904" bIns="41441" anchor="ctr" anchorCtr="0">
            <a:noAutofit/>
          </a:bodyPr>
          <a:lstStyle/>
          <a:p>
            <a:pPr>
              <a:buSzPts val="1400"/>
            </a:pPr>
            <a:endParaRPr sz="1270">
              <a:solidFill>
                <a:schemeClr val="tx2"/>
              </a:solidFill>
            </a:endParaRPr>
          </a:p>
        </p:txBody>
      </p:sp>
      <p:sp>
        <p:nvSpPr>
          <p:cNvPr id="102" name="Google Shape;606;g10ebe283dfd_0_388">
            <a:extLst>
              <a:ext uri="{FF2B5EF4-FFF2-40B4-BE49-F238E27FC236}">
                <a16:creationId xmlns:a16="http://schemas.microsoft.com/office/drawing/2014/main" id="{536EFBEA-6F82-3440-A266-F8775892243B}"/>
              </a:ext>
            </a:extLst>
          </p:cNvPr>
          <p:cNvSpPr/>
          <p:nvPr/>
        </p:nvSpPr>
        <p:spPr>
          <a:xfrm rot="-5400000">
            <a:off x="4383383" y="2025007"/>
            <a:ext cx="154610" cy="128739"/>
          </a:xfrm>
          <a:custGeom>
            <a:avLst/>
            <a:gdLst/>
            <a:ahLst/>
            <a:cxnLst/>
            <a:rect l="l" t="t" r="r" b="b"/>
            <a:pathLst>
              <a:path w="184886" h="184714" extrusionOk="0">
                <a:moveTo>
                  <a:pt x="92443" y="184718"/>
                </a:moveTo>
                <a:cubicBezTo>
                  <a:pt x="143498" y="184718"/>
                  <a:pt x="184887" y="143368"/>
                  <a:pt x="184887" y="92361"/>
                </a:cubicBezTo>
                <a:cubicBezTo>
                  <a:pt x="184887" y="41353"/>
                  <a:pt x="143498" y="4"/>
                  <a:pt x="92443" y="4"/>
                </a:cubicBezTo>
                <a:cubicBezTo>
                  <a:pt x="41388" y="4"/>
                  <a:pt x="0" y="41354"/>
                  <a:pt x="0" y="92361"/>
                </a:cubicBezTo>
                <a:cubicBezTo>
                  <a:pt x="0" y="92393"/>
                  <a:pt x="0" y="92425"/>
                  <a:pt x="0" y="92456"/>
                </a:cubicBezTo>
                <a:cubicBezTo>
                  <a:pt x="0" y="143411"/>
                  <a:pt x="41345" y="184718"/>
                  <a:pt x="92348" y="184718"/>
                </a:cubicBezTo>
                <a:cubicBezTo>
                  <a:pt x="92379" y="184718"/>
                  <a:pt x="92412" y="184718"/>
                  <a:pt x="92443" y="184718"/>
                </a:cubicBezTo>
              </a:path>
            </a:pathLst>
          </a:custGeom>
          <a:solidFill>
            <a:schemeClr val="tx2"/>
          </a:solidFill>
          <a:ln>
            <a:noFill/>
          </a:ln>
        </p:spPr>
        <p:txBody>
          <a:bodyPr spcFirstLastPara="1" wrap="square" lIns="82904" tIns="41441" rIns="82904" bIns="41441" anchor="ctr" anchorCtr="0">
            <a:noAutofit/>
          </a:bodyPr>
          <a:lstStyle/>
          <a:p>
            <a:pPr>
              <a:buSzPts val="1400"/>
            </a:pPr>
            <a:endParaRPr sz="1270">
              <a:solidFill>
                <a:schemeClr val="tx2"/>
              </a:solidFill>
            </a:endParaRPr>
          </a:p>
        </p:txBody>
      </p:sp>
      <p:cxnSp>
        <p:nvCxnSpPr>
          <p:cNvPr id="103" name="Google Shape;290;p46">
            <a:extLst>
              <a:ext uri="{FF2B5EF4-FFF2-40B4-BE49-F238E27FC236}">
                <a16:creationId xmlns:a16="http://schemas.microsoft.com/office/drawing/2014/main" id="{94F8A963-9901-C749-BB7C-32DAE53A72A6}"/>
              </a:ext>
            </a:extLst>
          </p:cNvPr>
          <p:cNvCxnSpPr>
            <a:cxnSpLocks/>
          </p:cNvCxnSpPr>
          <p:nvPr/>
        </p:nvCxnSpPr>
        <p:spPr>
          <a:xfrm>
            <a:off x="7600830" y="2051419"/>
            <a:ext cx="0" cy="3752838"/>
          </a:xfrm>
          <a:prstGeom prst="straightConnector1">
            <a:avLst/>
          </a:prstGeom>
          <a:noFill/>
          <a:ln w="19050" cap="flat" cmpd="sng">
            <a:solidFill>
              <a:schemeClr val="lt2"/>
            </a:solidFill>
            <a:prstDash val="solid"/>
            <a:round/>
            <a:headEnd type="none" w="med" len="med"/>
            <a:tailEnd type="none" w="med" len="med"/>
          </a:ln>
        </p:spPr>
      </p:cxnSp>
      <p:sp>
        <p:nvSpPr>
          <p:cNvPr id="104" name="Google Shape;606;g10ebe283dfd_0_388">
            <a:extLst>
              <a:ext uri="{FF2B5EF4-FFF2-40B4-BE49-F238E27FC236}">
                <a16:creationId xmlns:a16="http://schemas.microsoft.com/office/drawing/2014/main" id="{FFE9A13F-D622-DE42-A204-2E6D820A93C4}"/>
              </a:ext>
            </a:extLst>
          </p:cNvPr>
          <p:cNvSpPr/>
          <p:nvPr/>
        </p:nvSpPr>
        <p:spPr>
          <a:xfrm rot="-5400000">
            <a:off x="7523525" y="5764327"/>
            <a:ext cx="154610" cy="128739"/>
          </a:xfrm>
          <a:custGeom>
            <a:avLst/>
            <a:gdLst/>
            <a:ahLst/>
            <a:cxnLst/>
            <a:rect l="l" t="t" r="r" b="b"/>
            <a:pathLst>
              <a:path w="184886" h="184714" extrusionOk="0">
                <a:moveTo>
                  <a:pt x="92443" y="184718"/>
                </a:moveTo>
                <a:cubicBezTo>
                  <a:pt x="143498" y="184718"/>
                  <a:pt x="184887" y="143368"/>
                  <a:pt x="184887" y="92361"/>
                </a:cubicBezTo>
                <a:cubicBezTo>
                  <a:pt x="184887" y="41353"/>
                  <a:pt x="143498" y="4"/>
                  <a:pt x="92443" y="4"/>
                </a:cubicBezTo>
                <a:cubicBezTo>
                  <a:pt x="41388" y="4"/>
                  <a:pt x="0" y="41354"/>
                  <a:pt x="0" y="92361"/>
                </a:cubicBezTo>
                <a:cubicBezTo>
                  <a:pt x="0" y="92393"/>
                  <a:pt x="0" y="92425"/>
                  <a:pt x="0" y="92456"/>
                </a:cubicBezTo>
                <a:cubicBezTo>
                  <a:pt x="0" y="143411"/>
                  <a:pt x="41345" y="184718"/>
                  <a:pt x="92348" y="184718"/>
                </a:cubicBezTo>
                <a:cubicBezTo>
                  <a:pt x="92379" y="184718"/>
                  <a:pt x="92412" y="184718"/>
                  <a:pt x="92443" y="184718"/>
                </a:cubicBezTo>
              </a:path>
            </a:pathLst>
          </a:custGeom>
          <a:solidFill>
            <a:schemeClr val="tx2"/>
          </a:solidFill>
          <a:ln>
            <a:noFill/>
          </a:ln>
        </p:spPr>
        <p:txBody>
          <a:bodyPr spcFirstLastPara="1" wrap="square" lIns="82904" tIns="41441" rIns="82904" bIns="41441" anchor="ctr" anchorCtr="0">
            <a:noAutofit/>
          </a:bodyPr>
          <a:lstStyle/>
          <a:p>
            <a:pPr>
              <a:buSzPts val="1400"/>
            </a:pPr>
            <a:endParaRPr sz="1270">
              <a:solidFill>
                <a:schemeClr val="tx2"/>
              </a:solidFill>
            </a:endParaRPr>
          </a:p>
        </p:txBody>
      </p:sp>
      <p:sp>
        <p:nvSpPr>
          <p:cNvPr id="105" name="Google Shape;606;g10ebe283dfd_0_388">
            <a:extLst>
              <a:ext uri="{FF2B5EF4-FFF2-40B4-BE49-F238E27FC236}">
                <a16:creationId xmlns:a16="http://schemas.microsoft.com/office/drawing/2014/main" id="{053A38F1-119C-B144-BB40-C11719957D6F}"/>
              </a:ext>
            </a:extLst>
          </p:cNvPr>
          <p:cNvSpPr/>
          <p:nvPr/>
        </p:nvSpPr>
        <p:spPr>
          <a:xfrm rot="-5400000">
            <a:off x="7523526" y="2017330"/>
            <a:ext cx="154610" cy="128739"/>
          </a:xfrm>
          <a:custGeom>
            <a:avLst/>
            <a:gdLst/>
            <a:ahLst/>
            <a:cxnLst/>
            <a:rect l="l" t="t" r="r" b="b"/>
            <a:pathLst>
              <a:path w="184886" h="184714" extrusionOk="0">
                <a:moveTo>
                  <a:pt x="92443" y="184718"/>
                </a:moveTo>
                <a:cubicBezTo>
                  <a:pt x="143498" y="184718"/>
                  <a:pt x="184887" y="143368"/>
                  <a:pt x="184887" y="92361"/>
                </a:cubicBezTo>
                <a:cubicBezTo>
                  <a:pt x="184887" y="41353"/>
                  <a:pt x="143498" y="4"/>
                  <a:pt x="92443" y="4"/>
                </a:cubicBezTo>
                <a:cubicBezTo>
                  <a:pt x="41388" y="4"/>
                  <a:pt x="0" y="41354"/>
                  <a:pt x="0" y="92361"/>
                </a:cubicBezTo>
                <a:cubicBezTo>
                  <a:pt x="0" y="92393"/>
                  <a:pt x="0" y="92425"/>
                  <a:pt x="0" y="92456"/>
                </a:cubicBezTo>
                <a:cubicBezTo>
                  <a:pt x="0" y="143411"/>
                  <a:pt x="41345" y="184718"/>
                  <a:pt x="92348" y="184718"/>
                </a:cubicBezTo>
                <a:cubicBezTo>
                  <a:pt x="92379" y="184718"/>
                  <a:pt x="92412" y="184718"/>
                  <a:pt x="92443" y="184718"/>
                </a:cubicBezTo>
              </a:path>
            </a:pathLst>
          </a:custGeom>
          <a:solidFill>
            <a:schemeClr val="tx2"/>
          </a:solidFill>
          <a:ln>
            <a:noFill/>
          </a:ln>
        </p:spPr>
        <p:txBody>
          <a:bodyPr spcFirstLastPara="1" wrap="square" lIns="82904" tIns="41441" rIns="82904" bIns="41441" anchor="ctr" anchorCtr="0">
            <a:noAutofit/>
          </a:bodyPr>
          <a:lstStyle/>
          <a:p>
            <a:pPr>
              <a:buSzPts val="1400"/>
            </a:pPr>
            <a:endParaRPr sz="1270">
              <a:solidFill>
                <a:schemeClr val="tx2"/>
              </a:solidFill>
            </a:endParaRPr>
          </a:p>
        </p:txBody>
      </p:sp>
    </p:spTree>
    <p:extLst>
      <p:ext uri="{BB962C8B-B14F-4D97-AF65-F5344CB8AC3E}">
        <p14:creationId xmlns:p14="http://schemas.microsoft.com/office/powerpoint/2010/main" val="252753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9">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9">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9">
                                            <p:txEl>
                                              <p:pRg st="6" end="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9">
                                            <p:txEl>
                                              <p:pRg st="8" end="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9">
                                            <p:txEl>
                                              <p:pRg st="10" end="1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9">
                                            <p:txEl>
                                              <p:pRg st="12" end="12"/>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8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build="p"/>
      <p:bldP spid="289" grpId="0" build="p"/>
      <p:bldP spid="69" grpId="0"/>
      <p:bldP spid="70" grpId="0"/>
      <p:bldP spid="82" grpId="0"/>
      <p:bldP spid="83" grpId="0"/>
      <p:bldP spid="84" grpId="0"/>
      <p:bldP spid="85" grpId="0"/>
      <p:bldP spid="21" grpId="0" animBg="1"/>
      <p:bldP spid="90" grpId="0" animBg="1"/>
      <p:bldP spid="91" grpId="0" animBg="1"/>
      <p:bldP spid="92" grpId="0"/>
      <p:bldP spid="93" grpId="0"/>
      <p:bldP spid="97" grpId="0"/>
      <p:bldP spid="99" grpId="0" animBg="1"/>
      <p:bldP spid="102" grpId="0" animBg="1"/>
      <p:bldP spid="104" grpId="0" animBg="1"/>
      <p:bldP spid="105"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265"/>
        <p:cNvGrpSpPr/>
        <p:nvPr/>
      </p:nvGrpSpPr>
      <p:grpSpPr>
        <a:xfrm>
          <a:off x="0" y="0"/>
          <a:ext cx="0" cy="0"/>
          <a:chOff x="0" y="0"/>
          <a:chExt cx="0" cy="0"/>
        </a:xfrm>
      </p:grpSpPr>
      <p:pic>
        <p:nvPicPr>
          <p:cNvPr id="268" name="Google Shape;268;p45"/>
          <p:cNvPicPr preferRelativeResize="0"/>
          <p:nvPr/>
        </p:nvPicPr>
        <p:blipFill>
          <a:blip r:embed="rId3">
            <a:alphaModFix/>
          </a:blip>
          <a:stretch>
            <a:fillRect/>
          </a:stretch>
        </p:blipFill>
        <p:spPr>
          <a:xfrm>
            <a:off x="10443659" y="6170028"/>
            <a:ext cx="1397971" cy="266280"/>
          </a:xfrm>
          <a:prstGeom prst="rect">
            <a:avLst/>
          </a:prstGeom>
          <a:noFill/>
          <a:ln>
            <a:noFill/>
          </a:ln>
        </p:spPr>
      </p:pic>
      <p:sp>
        <p:nvSpPr>
          <p:cNvPr id="273" name="Google Shape;273;p45"/>
          <p:cNvSpPr txBox="1"/>
          <p:nvPr/>
        </p:nvSpPr>
        <p:spPr>
          <a:xfrm>
            <a:off x="350466" y="1007954"/>
            <a:ext cx="10156868" cy="446536"/>
          </a:xfrm>
          <a:prstGeom prst="rect">
            <a:avLst/>
          </a:prstGeom>
          <a:noFill/>
          <a:ln>
            <a:noFill/>
          </a:ln>
        </p:spPr>
        <p:txBody>
          <a:bodyPr spcFirstLastPara="1" wrap="square" lIns="82869" tIns="82869" rIns="82869" bIns="82869" anchor="t" anchorCtr="0">
            <a:spAutoFit/>
          </a:bodyPr>
          <a:lstStyle/>
          <a:p>
            <a:pPr defTabSz="829178">
              <a:defRPr/>
            </a:pPr>
            <a:r>
              <a:rPr lang="en-US" sz="1814" dirty="0">
                <a:solidFill>
                  <a:srgbClr val="3C4043"/>
                </a:solidFill>
                <a:latin typeface="Raleway"/>
                <a:ea typeface="Raleway"/>
                <a:cs typeface="Raleway"/>
                <a:sym typeface="Raleway"/>
              </a:rPr>
              <a:t>Helping our clients improve social intelligence maturity through hands on sessions</a:t>
            </a:r>
            <a:endParaRPr sz="1814" dirty="0">
              <a:solidFill>
                <a:srgbClr val="3C4043"/>
              </a:solidFill>
              <a:latin typeface="Raleway"/>
              <a:ea typeface="Raleway"/>
              <a:cs typeface="Raleway"/>
              <a:sym typeface="Raleway"/>
            </a:endParaRPr>
          </a:p>
        </p:txBody>
      </p:sp>
      <p:pic>
        <p:nvPicPr>
          <p:cNvPr id="13" name="Picture 12">
            <a:extLst>
              <a:ext uri="{FF2B5EF4-FFF2-40B4-BE49-F238E27FC236}">
                <a16:creationId xmlns:a16="http://schemas.microsoft.com/office/drawing/2014/main" id="{A6D97E6F-C3D2-7A43-AFB9-D5C199BE9C08}"/>
              </a:ext>
            </a:extLst>
          </p:cNvPr>
          <p:cNvPicPr>
            <a:picLocks noChangeAspect="1"/>
          </p:cNvPicPr>
          <p:nvPr/>
        </p:nvPicPr>
        <p:blipFill rotWithShape="1">
          <a:blip r:embed="rId4"/>
          <a:srcRect l="14662" t="34388" r="13873" b="35670"/>
          <a:stretch/>
        </p:blipFill>
        <p:spPr>
          <a:xfrm>
            <a:off x="10519898" y="6370166"/>
            <a:ext cx="1392222" cy="328112"/>
          </a:xfrm>
          <a:prstGeom prst="rect">
            <a:avLst/>
          </a:prstGeom>
        </p:spPr>
      </p:pic>
      <p:sp>
        <p:nvSpPr>
          <p:cNvPr id="14" name="Google Shape;616;p64">
            <a:extLst>
              <a:ext uri="{FF2B5EF4-FFF2-40B4-BE49-F238E27FC236}">
                <a16:creationId xmlns:a16="http://schemas.microsoft.com/office/drawing/2014/main" id="{71C8CD77-0C89-134B-A734-7D379F7E6788}"/>
              </a:ext>
            </a:extLst>
          </p:cNvPr>
          <p:cNvSpPr/>
          <p:nvPr/>
        </p:nvSpPr>
        <p:spPr>
          <a:xfrm>
            <a:off x="8392042" y="3682453"/>
            <a:ext cx="293537" cy="281556"/>
          </a:xfrm>
          <a:prstGeom prst="donut">
            <a:avLst>
              <a:gd name="adj" fmla="val 25000"/>
            </a:avLst>
          </a:prstGeom>
          <a:solidFill>
            <a:srgbClr val="D0F5F5"/>
          </a:solidFill>
          <a:ln w="25400" cap="flat" cmpd="sng">
            <a:solidFill>
              <a:srgbClr val="D0F5F5"/>
            </a:solidFill>
            <a:prstDash val="solid"/>
            <a:round/>
            <a:headEnd type="none" w="sm" len="sm"/>
            <a:tailEnd type="none" w="sm" len="sm"/>
          </a:ln>
        </p:spPr>
        <p:txBody>
          <a:bodyPr spcFirstLastPara="1" wrap="square" lIns="82869" tIns="41410" rIns="82869" bIns="41410" anchor="ctr" anchorCtr="0">
            <a:noAutofit/>
          </a:bodyPr>
          <a:lstStyle/>
          <a:p>
            <a:pPr algn="ctr"/>
            <a:endParaRPr sz="1098">
              <a:solidFill>
                <a:schemeClr val="dk1"/>
              </a:solidFill>
            </a:endParaRPr>
          </a:p>
        </p:txBody>
      </p:sp>
      <p:sp>
        <p:nvSpPr>
          <p:cNvPr id="15" name="Google Shape;617;p64">
            <a:extLst>
              <a:ext uri="{FF2B5EF4-FFF2-40B4-BE49-F238E27FC236}">
                <a16:creationId xmlns:a16="http://schemas.microsoft.com/office/drawing/2014/main" id="{6E790868-26DA-2B4F-81AB-3216488C3B5D}"/>
              </a:ext>
            </a:extLst>
          </p:cNvPr>
          <p:cNvSpPr/>
          <p:nvPr/>
        </p:nvSpPr>
        <p:spPr>
          <a:xfrm>
            <a:off x="8391490" y="2666288"/>
            <a:ext cx="281556" cy="281256"/>
          </a:xfrm>
          <a:prstGeom prst="ellipse">
            <a:avLst/>
          </a:prstGeom>
          <a:solidFill>
            <a:srgbClr val="1D8C8C"/>
          </a:solidFill>
          <a:ln w="25400" cap="flat" cmpd="sng">
            <a:solidFill>
              <a:srgbClr val="1D8C8C"/>
            </a:solidFill>
            <a:prstDash val="solid"/>
            <a:round/>
            <a:headEnd type="none" w="sm" len="sm"/>
            <a:tailEnd type="none" w="sm" len="sm"/>
          </a:ln>
        </p:spPr>
        <p:txBody>
          <a:bodyPr spcFirstLastPara="1" wrap="square" lIns="82869" tIns="41410" rIns="82869" bIns="41410" anchor="ctr" anchorCtr="0">
            <a:noAutofit/>
          </a:bodyPr>
          <a:lstStyle/>
          <a:p>
            <a:pPr algn="ctr"/>
            <a:endParaRPr sz="1098">
              <a:solidFill>
                <a:schemeClr val="lt1"/>
              </a:solidFill>
            </a:endParaRPr>
          </a:p>
        </p:txBody>
      </p:sp>
      <p:sp>
        <p:nvSpPr>
          <p:cNvPr id="16" name="Google Shape;618;p64">
            <a:extLst>
              <a:ext uri="{FF2B5EF4-FFF2-40B4-BE49-F238E27FC236}">
                <a16:creationId xmlns:a16="http://schemas.microsoft.com/office/drawing/2014/main" id="{88EB6424-2096-A644-AD9F-1608E70A9206}"/>
              </a:ext>
            </a:extLst>
          </p:cNvPr>
          <p:cNvSpPr/>
          <p:nvPr/>
        </p:nvSpPr>
        <p:spPr>
          <a:xfrm>
            <a:off x="8391490" y="3174371"/>
            <a:ext cx="281556" cy="281256"/>
          </a:xfrm>
          <a:prstGeom prst="donut">
            <a:avLst>
              <a:gd name="adj" fmla="val 25000"/>
            </a:avLst>
          </a:prstGeom>
          <a:solidFill>
            <a:schemeClr val="dk1"/>
          </a:solidFill>
          <a:ln w="25400" cap="flat" cmpd="sng">
            <a:solidFill>
              <a:schemeClr val="dk1"/>
            </a:solidFill>
            <a:prstDash val="solid"/>
            <a:round/>
            <a:headEnd type="none" w="sm" len="sm"/>
            <a:tailEnd type="none" w="sm" len="sm"/>
          </a:ln>
        </p:spPr>
        <p:txBody>
          <a:bodyPr spcFirstLastPara="1" wrap="square" lIns="82869" tIns="41410" rIns="82869" bIns="41410" anchor="ctr" anchorCtr="0">
            <a:noAutofit/>
          </a:bodyPr>
          <a:lstStyle/>
          <a:p>
            <a:pPr algn="ctr"/>
            <a:endParaRPr sz="1098">
              <a:solidFill>
                <a:schemeClr val="dk1"/>
              </a:solidFill>
            </a:endParaRPr>
          </a:p>
        </p:txBody>
      </p:sp>
      <p:sp>
        <p:nvSpPr>
          <p:cNvPr id="17" name="Google Shape;619;p64">
            <a:extLst>
              <a:ext uri="{FF2B5EF4-FFF2-40B4-BE49-F238E27FC236}">
                <a16:creationId xmlns:a16="http://schemas.microsoft.com/office/drawing/2014/main" id="{B0106DF8-E46D-C34E-B536-98327D8F7CA2}"/>
              </a:ext>
            </a:extLst>
          </p:cNvPr>
          <p:cNvSpPr/>
          <p:nvPr/>
        </p:nvSpPr>
        <p:spPr>
          <a:xfrm>
            <a:off x="8391493" y="4191053"/>
            <a:ext cx="281556" cy="281256"/>
          </a:xfrm>
          <a:prstGeom prst="donut">
            <a:avLst>
              <a:gd name="adj" fmla="val 25000"/>
            </a:avLst>
          </a:prstGeom>
          <a:solidFill>
            <a:srgbClr val="D9D9D9"/>
          </a:solidFill>
          <a:ln w="25400" cap="flat" cmpd="sng">
            <a:solidFill>
              <a:srgbClr val="D9D9D9"/>
            </a:solidFill>
            <a:prstDash val="solid"/>
            <a:round/>
            <a:headEnd type="none" w="sm" len="sm"/>
            <a:tailEnd type="none" w="sm" len="sm"/>
          </a:ln>
        </p:spPr>
        <p:txBody>
          <a:bodyPr spcFirstLastPara="1" wrap="square" lIns="82869" tIns="41410" rIns="82869" bIns="41410" anchor="ctr" anchorCtr="0">
            <a:noAutofit/>
          </a:bodyPr>
          <a:lstStyle/>
          <a:p>
            <a:pPr algn="ctr"/>
            <a:endParaRPr sz="1098">
              <a:solidFill>
                <a:schemeClr val="dk1"/>
              </a:solidFill>
            </a:endParaRPr>
          </a:p>
        </p:txBody>
      </p:sp>
      <p:sp>
        <p:nvSpPr>
          <p:cNvPr id="18" name="Google Shape;620;p64">
            <a:extLst>
              <a:ext uri="{FF2B5EF4-FFF2-40B4-BE49-F238E27FC236}">
                <a16:creationId xmlns:a16="http://schemas.microsoft.com/office/drawing/2014/main" id="{7014D2E3-2864-F147-9E9F-F49CF2007315}"/>
              </a:ext>
            </a:extLst>
          </p:cNvPr>
          <p:cNvSpPr txBox="1"/>
          <p:nvPr/>
        </p:nvSpPr>
        <p:spPr>
          <a:xfrm>
            <a:off x="8692538" y="2688770"/>
            <a:ext cx="1843872" cy="252586"/>
          </a:xfrm>
          <a:prstGeom prst="rect">
            <a:avLst/>
          </a:prstGeom>
          <a:noFill/>
          <a:ln>
            <a:noFill/>
          </a:ln>
        </p:spPr>
        <p:txBody>
          <a:bodyPr spcFirstLastPara="1" wrap="square" lIns="82869" tIns="41410" rIns="82869" bIns="41410" anchor="t" anchorCtr="0">
            <a:spAutoFit/>
          </a:bodyPr>
          <a:lstStyle/>
          <a:p>
            <a:r>
              <a:rPr lang="en-US" sz="1098" b="1" dirty="0"/>
              <a:t>Company X Main Entities</a:t>
            </a:r>
            <a:endParaRPr sz="1298" dirty="0"/>
          </a:p>
        </p:txBody>
      </p:sp>
      <p:sp>
        <p:nvSpPr>
          <p:cNvPr id="19" name="Google Shape;621;p64">
            <a:extLst>
              <a:ext uri="{FF2B5EF4-FFF2-40B4-BE49-F238E27FC236}">
                <a16:creationId xmlns:a16="http://schemas.microsoft.com/office/drawing/2014/main" id="{A7E9FF40-A2B2-4143-ADCA-566F73B95B18}"/>
              </a:ext>
            </a:extLst>
          </p:cNvPr>
          <p:cNvSpPr txBox="1"/>
          <p:nvPr/>
        </p:nvSpPr>
        <p:spPr>
          <a:xfrm>
            <a:off x="8711092" y="3189359"/>
            <a:ext cx="1825322" cy="252586"/>
          </a:xfrm>
          <a:prstGeom prst="rect">
            <a:avLst/>
          </a:prstGeom>
          <a:noFill/>
          <a:ln>
            <a:noFill/>
          </a:ln>
        </p:spPr>
        <p:txBody>
          <a:bodyPr spcFirstLastPara="1" wrap="square" lIns="82869" tIns="41410" rIns="82869" bIns="41410" anchor="t" anchorCtr="0">
            <a:spAutoFit/>
          </a:bodyPr>
          <a:lstStyle/>
          <a:p>
            <a:r>
              <a:rPr lang="en-US" sz="1098" b="1" dirty="0"/>
              <a:t>Company X Regions</a:t>
            </a:r>
            <a:endParaRPr sz="1098" b="1" dirty="0"/>
          </a:p>
        </p:txBody>
      </p:sp>
      <p:sp>
        <p:nvSpPr>
          <p:cNvPr id="20" name="Google Shape;622;p64">
            <a:extLst>
              <a:ext uri="{FF2B5EF4-FFF2-40B4-BE49-F238E27FC236}">
                <a16:creationId xmlns:a16="http://schemas.microsoft.com/office/drawing/2014/main" id="{BEED9AD8-781A-BB47-B85E-F90875367C1B}"/>
              </a:ext>
            </a:extLst>
          </p:cNvPr>
          <p:cNvSpPr txBox="1"/>
          <p:nvPr/>
        </p:nvSpPr>
        <p:spPr>
          <a:xfrm>
            <a:off x="8711092" y="3689948"/>
            <a:ext cx="2004387" cy="252586"/>
          </a:xfrm>
          <a:prstGeom prst="rect">
            <a:avLst/>
          </a:prstGeom>
          <a:noFill/>
          <a:ln>
            <a:noFill/>
          </a:ln>
        </p:spPr>
        <p:txBody>
          <a:bodyPr spcFirstLastPara="1" wrap="square" lIns="82869" tIns="41410" rIns="82869" bIns="41410" anchor="t" anchorCtr="0">
            <a:spAutoFit/>
          </a:bodyPr>
          <a:lstStyle/>
          <a:p>
            <a:r>
              <a:rPr lang="en-US" sz="1098" b="1" dirty="0"/>
              <a:t>Company X Main Markets</a:t>
            </a:r>
            <a:endParaRPr sz="1098" b="1" dirty="0"/>
          </a:p>
        </p:txBody>
      </p:sp>
      <p:sp>
        <p:nvSpPr>
          <p:cNvPr id="21" name="Google Shape;623;p64">
            <a:extLst>
              <a:ext uri="{FF2B5EF4-FFF2-40B4-BE49-F238E27FC236}">
                <a16:creationId xmlns:a16="http://schemas.microsoft.com/office/drawing/2014/main" id="{9057914A-DC2F-6748-8529-2A9BF869AE72}"/>
              </a:ext>
            </a:extLst>
          </p:cNvPr>
          <p:cNvSpPr txBox="1"/>
          <p:nvPr/>
        </p:nvSpPr>
        <p:spPr>
          <a:xfrm>
            <a:off x="8715466" y="4190537"/>
            <a:ext cx="2042534" cy="252586"/>
          </a:xfrm>
          <a:prstGeom prst="rect">
            <a:avLst/>
          </a:prstGeom>
          <a:noFill/>
          <a:ln>
            <a:noFill/>
          </a:ln>
        </p:spPr>
        <p:txBody>
          <a:bodyPr spcFirstLastPara="1" wrap="square" lIns="82869" tIns="41410" rIns="82869" bIns="41410" anchor="t" anchorCtr="0">
            <a:spAutoFit/>
          </a:bodyPr>
          <a:lstStyle/>
          <a:p>
            <a:r>
              <a:rPr lang="en-US" sz="1098" b="1" dirty="0"/>
              <a:t>Company X Small Markets</a:t>
            </a:r>
            <a:endParaRPr sz="1098" b="1" dirty="0"/>
          </a:p>
        </p:txBody>
      </p:sp>
      <p:cxnSp>
        <p:nvCxnSpPr>
          <p:cNvPr id="22" name="Google Shape;624;p64">
            <a:extLst>
              <a:ext uri="{FF2B5EF4-FFF2-40B4-BE49-F238E27FC236}">
                <a16:creationId xmlns:a16="http://schemas.microsoft.com/office/drawing/2014/main" id="{E0B73532-349A-6442-8B5B-CE4F100A3C3A}"/>
              </a:ext>
            </a:extLst>
          </p:cNvPr>
          <p:cNvCxnSpPr/>
          <p:nvPr/>
        </p:nvCxnSpPr>
        <p:spPr>
          <a:xfrm>
            <a:off x="7987396" y="2666288"/>
            <a:ext cx="0" cy="1976583"/>
          </a:xfrm>
          <a:prstGeom prst="straightConnector1">
            <a:avLst/>
          </a:prstGeom>
          <a:noFill/>
          <a:ln w="9525" cap="flat" cmpd="sng">
            <a:solidFill>
              <a:schemeClr val="dk2"/>
            </a:solidFill>
            <a:prstDash val="solid"/>
            <a:round/>
            <a:headEnd type="none" w="sm" len="sm"/>
            <a:tailEnd type="none" w="sm" len="sm"/>
          </a:ln>
        </p:spPr>
      </p:cxnSp>
      <p:cxnSp>
        <p:nvCxnSpPr>
          <p:cNvPr id="30" name="Google Shape;632;p64">
            <a:extLst>
              <a:ext uri="{FF2B5EF4-FFF2-40B4-BE49-F238E27FC236}">
                <a16:creationId xmlns:a16="http://schemas.microsoft.com/office/drawing/2014/main" id="{2125014A-412F-E04E-9C22-5501FD4B4213}"/>
              </a:ext>
            </a:extLst>
          </p:cNvPr>
          <p:cNvCxnSpPr>
            <a:cxnSpLocks/>
          </p:cNvCxnSpPr>
          <p:nvPr/>
        </p:nvCxnSpPr>
        <p:spPr>
          <a:xfrm rot="10800000">
            <a:off x="8391490" y="4889754"/>
            <a:ext cx="1655489" cy="0"/>
          </a:xfrm>
          <a:prstGeom prst="straightConnector1">
            <a:avLst/>
          </a:prstGeom>
          <a:noFill/>
          <a:ln w="9525" cap="flat" cmpd="sng">
            <a:solidFill>
              <a:schemeClr val="dk2"/>
            </a:solidFill>
            <a:prstDash val="solid"/>
            <a:round/>
            <a:headEnd type="none" w="sm" len="sm"/>
            <a:tailEnd type="none" w="sm" len="sm"/>
          </a:ln>
        </p:spPr>
      </p:cxnSp>
      <p:pic>
        <p:nvPicPr>
          <p:cNvPr id="5" name="Picture 4">
            <a:extLst>
              <a:ext uri="{FF2B5EF4-FFF2-40B4-BE49-F238E27FC236}">
                <a16:creationId xmlns:a16="http://schemas.microsoft.com/office/drawing/2014/main" id="{29F00B30-7312-9143-A071-FEB7CA1FAC9E}"/>
              </a:ext>
            </a:extLst>
          </p:cNvPr>
          <p:cNvPicPr>
            <a:picLocks noChangeAspect="1"/>
          </p:cNvPicPr>
          <p:nvPr/>
        </p:nvPicPr>
        <p:blipFill>
          <a:blip r:embed="rId5"/>
          <a:stretch>
            <a:fillRect/>
          </a:stretch>
        </p:blipFill>
        <p:spPr>
          <a:xfrm>
            <a:off x="8567429" y="5042257"/>
            <a:ext cx="1445944" cy="800183"/>
          </a:xfrm>
          <a:prstGeom prst="rect">
            <a:avLst/>
          </a:prstGeom>
        </p:spPr>
      </p:pic>
      <p:sp>
        <p:nvSpPr>
          <p:cNvPr id="33" name="Rectangle 32">
            <a:extLst>
              <a:ext uri="{FF2B5EF4-FFF2-40B4-BE49-F238E27FC236}">
                <a16:creationId xmlns:a16="http://schemas.microsoft.com/office/drawing/2014/main" id="{5A45513D-A7D4-084B-8967-4EF02B1FE89A}"/>
              </a:ext>
            </a:extLst>
          </p:cNvPr>
          <p:cNvSpPr/>
          <p:nvPr/>
        </p:nvSpPr>
        <p:spPr>
          <a:xfrm>
            <a:off x="486542" y="2204113"/>
            <a:ext cx="10453140" cy="37917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a:p>
        </p:txBody>
      </p:sp>
      <p:sp>
        <p:nvSpPr>
          <p:cNvPr id="34" name="Rectangle 33">
            <a:extLst>
              <a:ext uri="{FF2B5EF4-FFF2-40B4-BE49-F238E27FC236}">
                <a16:creationId xmlns:a16="http://schemas.microsoft.com/office/drawing/2014/main" id="{380B6124-B99B-624D-AC28-0D231F86F451}"/>
              </a:ext>
            </a:extLst>
          </p:cNvPr>
          <p:cNvSpPr/>
          <p:nvPr/>
        </p:nvSpPr>
        <p:spPr>
          <a:xfrm>
            <a:off x="486542" y="1782134"/>
            <a:ext cx="3189635" cy="4004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a:p>
        </p:txBody>
      </p:sp>
      <p:sp>
        <p:nvSpPr>
          <p:cNvPr id="35" name="Google Shape;273;p45">
            <a:extLst>
              <a:ext uri="{FF2B5EF4-FFF2-40B4-BE49-F238E27FC236}">
                <a16:creationId xmlns:a16="http://schemas.microsoft.com/office/drawing/2014/main" id="{D7467D7D-3326-A840-853C-74837B1FA780}"/>
              </a:ext>
            </a:extLst>
          </p:cNvPr>
          <p:cNvSpPr txBox="1"/>
          <p:nvPr/>
        </p:nvSpPr>
        <p:spPr>
          <a:xfrm>
            <a:off x="707335" y="1804475"/>
            <a:ext cx="3189635" cy="390623"/>
          </a:xfrm>
          <a:prstGeom prst="rect">
            <a:avLst/>
          </a:prstGeom>
          <a:noFill/>
          <a:ln>
            <a:noFill/>
          </a:ln>
        </p:spPr>
        <p:txBody>
          <a:bodyPr spcFirstLastPara="1" wrap="square" lIns="82869" tIns="82869" rIns="82869" bIns="82869" anchor="t" anchorCtr="0">
            <a:spAutoFit/>
          </a:bodyPr>
          <a:lstStyle/>
          <a:p>
            <a:pPr defTabSz="829178">
              <a:defRPr/>
            </a:pPr>
            <a:r>
              <a:rPr lang="en-US" sz="1451" b="1" dirty="0">
                <a:solidFill>
                  <a:schemeClr val="bg1"/>
                </a:solidFill>
                <a:latin typeface="Raleway"/>
                <a:ea typeface="Raleway"/>
                <a:cs typeface="Raleway"/>
                <a:sym typeface="Raleway"/>
              </a:rPr>
              <a:t>       Example Progress Check</a:t>
            </a:r>
            <a:endParaRPr sz="1451" b="1" dirty="0">
              <a:solidFill>
                <a:schemeClr val="bg1"/>
              </a:solidFill>
              <a:latin typeface="Raleway"/>
              <a:ea typeface="Raleway"/>
              <a:cs typeface="Raleway"/>
              <a:sym typeface="Raleway"/>
            </a:endParaRPr>
          </a:p>
        </p:txBody>
      </p:sp>
      <p:sp>
        <p:nvSpPr>
          <p:cNvPr id="36" name="Google Shape;614;p64">
            <a:extLst>
              <a:ext uri="{FF2B5EF4-FFF2-40B4-BE49-F238E27FC236}">
                <a16:creationId xmlns:a16="http://schemas.microsoft.com/office/drawing/2014/main" id="{65B8F760-9451-7E4B-8C9D-862D39B1EAD1}"/>
              </a:ext>
            </a:extLst>
          </p:cNvPr>
          <p:cNvSpPr txBox="1"/>
          <p:nvPr/>
        </p:nvSpPr>
        <p:spPr>
          <a:xfrm>
            <a:off x="1388969" y="5555195"/>
            <a:ext cx="9150621" cy="195198"/>
          </a:xfrm>
          <a:prstGeom prst="rect">
            <a:avLst/>
          </a:prstGeom>
          <a:noFill/>
          <a:ln>
            <a:noFill/>
          </a:ln>
        </p:spPr>
        <p:txBody>
          <a:bodyPr spcFirstLastPara="1" wrap="square" lIns="82869" tIns="41410" rIns="82869" bIns="41410" anchor="t" anchorCtr="0">
            <a:spAutoFit/>
          </a:bodyPr>
          <a:lstStyle/>
          <a:p>
            <a:r>
              <a:rPr lang="en-US" sz="725" u="sng" dirty="0"/>
              <a:t>CMA Methodology</a:t>
            </a:r>
            <a:r>
              <a:rPr lang="en-US" sz="725" dirty="0"/>
              <a:t>: 3 </a:t>
            </a:r>
            <a:r>
              <a:rPr lang="en-US" sz="725" i="1" dirty="0"/>
              <a:t>Pillars (Application, Adoption, Execution)</a:t>
            </a:r>
            <a:r>
              <a:rPr lang="en-US" sz="725" dirty="0"/>
              <a:t>. 21 Questions, Questions are </a:t>
            </a:r>
            <a:r>
              <a:rPr lang="en-US" sz="725" dirty="0" err="1"/>
              <a:t>ponderated</a:t>
            </a:r>
            <a:r>
              <a:rPr lang="en-US" sz="725" dirty="0"/>
              <a:t>, depending on their importance.</a:t>
            </a:r>
            <a:endParaRPr sz="816" dirty="0"/>
          </a:p>
        </p:txBody>
      </p:sp>
      <p:pic>
        <p:nvPicPr>
          <p:cNvPr id="10" name="Picture 9">
            <a:extLst>
              <a:ext uri="{FF2B5EF4-FFF2-40B4-BE49-F238E27FC236}">
                <a16:creationId xmlns:a16="http://schemas.microsoft.com/office/drawing/2014/main" id="{49FBFB9D-15E0-0844-BDBF-71CDA4BA5BA0}"/>
              </a:ext>
            </a:extLst>
          </p:cNvPr>
          <p:cNvPicPr>
            <a:picLocks noChangeAspect="1"/>
          </p:cNvPicPr>
          <p:nvPr/>
        </p:nvPicPr>
        <p:blipFill>
          <a:blip r:embed="rId6"/>
          <a:stretch>
            <a:fillRect/>
          </a:stretch>
        </p:blipFill>
        <p:spPr>
          <a:xfrm>
            <a:off x="742800" y="2314896"/>
            <a:ext cx="6664062" cy="3148310"/>
          </a:xfrm>
          <a:prstGeom prst="rect">
            <a:avLst/>
          </a:prstGeom>
        </p:spPr>
      </p:pic>
      <p:pic>
        <p:nvPicPr>
          <p:cNvPr id="37" name="Graphic 36" descr="Magnifying glass with solid fill">
            <a:extLst>
              <a:ext uri="{FF2B5EF4-FFF2-40B4-BE49-F238E27FC236}">
                <a16:creationId xmlns:a16="http://schemas.microsoft.com/office/drawing/2014/main" id="{8E97F301-0C1C-1F4B-84FE-C82FD36A0E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5007" y="1812033"/>
            <a:ext cx="340630" cy="340630"/>
          </a:xfrm>
          <a:prstGeom prst="rect">
            <a:avLst/>
          </a:prstGeom>
        </p:spPr>
      </p:pic>
      <p:sp>
        <p:nvSpPr>
          <p:cNvPr id="26" name="Google Shape;278;p46">
            <a:extLst>
              <a:ext uri="{FF2B5EF4-FFF2-40B4-BE49-F238E27FC236}">
                <a16:creationId xmlns:a16="http://schemas.microsoft.com/office/drawing/2014/main" id="{AE889262-B0FA-9E41-98B1-FBF624C8F048}"/>
              </a:ext>
            </a:extLst>
          </p:cNvPr>
          <p:cNvSpPr txBox="1">
            <a:spLocks/>
          </p:cNvSpPr>
          <p:nvPr/>
        </p:nvSpPr>
        <p:spPr>
          <a:xfrm>
            <a:off x="411840" y="352193"/>
            <a:ext cx="11313743" cy="671841"/>
          </a:xfrm>
          <a:prstGeom prst="rect">
            <a:avLst/>
          </a:prstGeom>
          <a:noFill/>
          <a:ln>
            <a:noFill/>
          </a:ln>
        </p:spPr>
        <p:txBody>
          <a:bodyPr spcFirstLastPara="1" wrap="square" lIns="0" tIns="11507"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300"/>
              <a:buFont typeface="Raleway"/>
              <a:buNone/>
              <a:defRPr sz="3523" b="1" i="0" u="none" strike="noStrike" cap="none">
                <a:solidFill>
                  <a:srgbClr val="323E52"/>
                </a:solidFill>
                <a:latin typeface="Raleway"/>
                <a:ea typeface="Raleway"/>
                <a:cs typeface="Raleway"/>
                <a:sym typeface="Raleway"/>
              </a:defRPr>
            </a:lvl1pPr>
            <a:lvl2pPr marR="0" lvl="1" algn="l" rtl="0">
              <a:lnSpc>
                <a:spcPct val="100000"/>
              </a:lnSpc>
              <a:spcBef>
                <a:spcPts val="0"/>
              </a:spcBef>
              <a:spcAft>
                <a:spcPts val="0"/>
              </a:spcAft>
              <a:buClr>
                <a:srgbClr val="000000"/>
              </a:buClr>
              <a:buSzPts val="1300"/>
              <a:buFont typeface="Raleway"/>
              <a:buNone/>
              <a:defRPr sz="1800" b="1" i="0" u="none" strike="noStrike" cap="none">
                <a:solidFill>
                  <a:srgbClr val="000000"/>
                </a:solidFill>
                <a:latin typeface="Raleway"/>
                <a:ea typeface="Raleway"/>
                <a:cs typeface="Raleway"/>
                <a:sym typeface="Raleway"/>
              </a:defRPr>
            </a:lvl2pPr>
            <a:lvl3pPr marR="0" lvl="2" algn="l" rtl="0">
              <a:lnSpc>
                <a:spcPct val="100000"/>
              </a:lnSpc>
              <a:spcBef>
                <a:spcPts val="0"/>
              </a:spcBef>
              <a:spcAft>
                <a:spcPts val="0"/>
              </a:spcAft>
              <a:buClr>
                <a:srgbClr val="000000"/>
              </a:buClr>
              <a:buSzPts val="1300"/>
              <a:buFont typeface="Raleway"/>
              <a:buNone/>
              <a:defRPr sz="1800" b="1" i="0" u="none" strike="noStrike" cap="none">
                <a:solidFill>
                  <a:srgbClr val="000000"/>
                </a:solidFill>
                <a:latin typeface="Raleway"/>
                <a:ea typeface="Raleway"/>
                <a:cs typeface="Raleway"/>
                <a:sym typeface="Raleway"/>
              </a:defRPr>
            </a:lvl3pPr>
            <a:lvl4pPr marR="0" lvl="3" algn="l" rtl="0">
              <a:lnSpc>
                <a:spcPct val="100000"/>
              </a:lnSpc>
              <a:spcBef>
                <a:spcPts val="0"/>
              </a:spcBef>
              <a:spcAft>
                <a:spcPts val="0"/>
              </a:spcAft>
              <a:buClr>
                <a:srgbClr val="000000"/>
              </a:buClr>
              <a:buSzPts val="1300"/>
              <a:buFont typeface="Raleway"/>
              <a:buNone/>
              <a:defRPr sz="1800" b="1" i="0" u="none" strike="noStrike" cap="none">
                <a:solidFill>
                  <a:srgbClr val="000000"/>
                </a:solidFill>
                <a:latin typeface="Raleway"/>
                <a:ea typeface="Raleway"/>
                <a:cs typeface="Raleway"/>
                <a:sym typeface="Raleway"/>
              </a:defRPr>
            </a:lvl4pPr>
            <a:lvl5pPr marR="0" lvl="4" algn="l" rtl="0">
              <a:lnSpc>
                <a:spcPct val="100000"/>
              </a:lnSpc>
              <a:spcBef>
                <a:spcPts val="0"/>
              </a:spcBef>
              <a:spcAft>
                <a:spcPts val="0"/>
              </a:spcAft>
              <a:buClr>
                <a:srgbClr val="000000"/>
              </a:buClr>
              <a:buSzPts val="1300"/>
              <a:buFont typeface="Raleway"/>
              <a:buNone/>
              <a:defRPr sz="1800" b="1" i="0" u="none" strike="noStrike" cap="none">
                <a:solidFill>
                  <a:srgbClr val="000000"/>
                </a:solidFill>
                <a:latin typeface="Raleway"/>
                <a:ea typeface="Raleway"/>
                <a:cs typeface="Raleway"/>
                <a:sym typeface="Raleway"/>
              </a:defRPr>
            </a:lvl5pPr>
            <a:lvl6pPr marR="0" lvl="5" algn="l" rtl="0">
              <a:lnSpc>
                <a:spcPct val="100000"/>
              </a:lnSpc>
              <a:spcBef>
                <a:spcPts val="0"/>
              </a:spcBef>
              <a:spcAft>
                <a:spcPts val="0"/>
              </a:spcAft>
              <a:buClr>
                <a:srgbClr val="000000"/>
              </a:buClr>
              <a:buSzPts val="1300"/>
              <a:buFont typeface="Raleway"/>
              <a:buNone/>
              <a:defRPr sz="1800" b="1" i="0" u="none" strike="noStrike" cap="none">
                <a:solidFill>
                  <a:srgbClr val="000000"/>
                </a:solidFill>
                <a:latin typeface="Raleway"/>
                <a:ea typeface="Raleway"/>
                <a:cs typeface="Raleway"/>
                <a:sym typeface="Raleway"/>
              </a:defRPr>
            </a:lvl6pPr>
            <a:lvl7pPr marR="0" lvl="6" algn="l" rtl="0">
              <a:lnSpc>
                <a:spcPct val="100000"/>
              </a:lnSpc>
              <a:spcBef>
                <a:spcPts val="0"/>
              </a:spcBef>
              <a:spcAft>
                <a:spcPts val="0"/>
              </a:spcAft>
              <a:buClr>
                <a:srgbClr val="000000"/>
              </a:buClr>
              <a:buSzPts val="1300"/>
              <a:buFont typeface="Raleway"/>
              <a:buNone/>
              <a:defRPr sz="1800" b="1" i="0" u="none" strike="noStrike" cap="none">
                <a:solidFill>
                  <a:srgbClr val="000000"/>
                </a:solidFill>
                <a:latin typeface="Raleway"/>
                <a:ea typeface="Raleway"/>
                <a:cs typeface="Raleway"/>
                <a:sym typeface="Raleway"/>
              </a:defRPr>
            </a:lvl7pPr>
            <a:lvl8pPr marR="0" lvl="7" algn="l" rtl="0">
              <a:lnSpc>
                <a:spcPct val="100000"/>
              </a:lnSpc>
              <a:spcBef>
                <a:spcPts val="0"/>
              </a:spcBef>
              <a:spcAft>
                <a:spcPts val="0"/>
              </a:spcAft>
              <a:buClr>
                <a:srgbClr val="000000"/>
              </a:buClr>
              <a:buSzPts val="1300"/>
              <a:buFont typeface="Raleway"/>
              <a:buNone/>
              <a:defRPr sz="1800" b="1" i="0" u="none" strike="noStrike" cap="none">
                <a:solidFill>
                  <a:srgbClr val="000000"/>
                </a:solidFill>
                <a:latin typeface="Raleway"/>
                <a:ea typeface="Raleway"/>
                <a:cs typeface="Raleway"/>
                <a:sym typeface="Raleway"/>
              </a:defRPr>
            </a:lvl8pPr>
            <a:lvl9pPr marR="0" lvl="8" algn="l" rtl="0">
              <a:lnSpc>
                <a:spcPct val="100000"/>
              </a:lnSpc>
              <a:spcBef>
                <a:spcPts val="0"/>
              </a:spcBef>
              <a:spcAft>
                <a:spcPts val="0"/>
              </a:spcAft>
              <a:buClr>
                <a:srgbClr val="000000"/>
              </a:buClr>
              <a:buSzPts val="1300"/>
              <a:buFont typeface="Raleway"/>
              <a:buNone/>
              <a:defRPr sz="1800" b="1" i="0" u="none" strike="noStrike" cap="none">
                <a:solidFill>
                  <a:srgbClr val="000000"/>
                </a:solidFill>
                <a:latin typeface="Raleway"/>
                <a:ea typeface="Raleway"/>
                <a:cs typeface="Raleway"/>
                <a:sym typeface="Raleway"/>
              </a:defRPr>
            </a:lvl9pPr>
          </a:lstStyle>
          <a:p>
            <a:pPr marL="12680">
              <a:buSzPts val="1500"/>
            </a:pPr>
            <a:r>
              <a:rPr lang="en-US" sz="3294" dirty="0" err="1"/>
              <a:t>Linkfluence</a:t>
            </a:r>
            <a:r>
              <a:rPr lang="en-US" sz="3294" dirty="0"/>
              <a:t> client empowerment plans</a:t>
            </a:r>
          </a:p>
        </p:txBody>
      </p:sp>
    </p:spTree>
    <p:extLst>
      <p:ext uri="{BB962C8B-B14F-4D97-AF65-F5344CB8AC3E}">
        <p14:creationId xmlns:p14="http://schemas.microsoft.com/office/powerpoint/2010/main" val="17425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alpha val="15000"/>
          </a:scheme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DD0A80F-D7D4-E83A-4E2C-43E0125C13C1}"/>
              </a:ext>
            </a:extLst>
          </p:cNvPr>
          <p:cNvPicPr>
            <a:picLocks noChangeAspect="1"/>
          </p:cNvPicPr>
          <p:nvPr/>
        </p:nvPicPr>
        <p:blipFill rotWithShape="1">
          <a:blip r:embed="rId2"/>
          <a:srcRect l="3458" t="6638" r="5048" b="15315"/>
          <a:stretch/>
        </p:blipFill>
        <p:spPr>
          <a:xfrm>
            <a:off x="1" y="-61985"/>
            <a:ext cx="12312868" cy="6314662"/>
          </a:xfrm>
          <a:prstGeom prst="rect">
            <a:avLst/>
          </a:prstGeom>
        </p:spPr>
      </p:pic>
      <p:sp>
        <p:nvSpPr>
          <p:cNvPr id="23" name="Rectangle 22">
            <a:extLst>
              <a:ext uri="{FF2B5EF4-FFF2-40B4-BE49-F238E27FC236}">
                <a16:creationId xmlns:a16="http://schemas.microsoft.com/office/drawing/2014/main" id="{9CF175CA-E679-2722-9CB4-A8A0816F9CEE}"/>
              </a:ext>
            </a:extLst>
          </p:cNvPr>
          <p:cNvSpPr/>
          <p:nvPr/>
        </p:nvSpPr>
        <p:spPr>
          <a:xfrm>
            <a:off x="0" y="-110359"/>
            <a:ext cx="12312868" cy="6363035"/>
          </a:xfrm>
          <a:prstGeom prst="rect">
            <a:avLst/>
          </a:prstGeom>
          <a:solidFill>
            <a:schemeClr val="tx1">
              <a:lumMod val="5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902808C8-019E-4996-FB4F-27E12E5DD16D}"/>
              </a:ext>
            </a:extLst>
          </p:cNvPr>
          <p:cNvCxnSpPr/>
          <p:nvPr/>
        </p:nvCxnSpPr>
        <p:spPr>
          <a:xfrm flipH="1">
            <a:off x="1141022" y="1198638"/>
            <a:ext cx="14377" cy="4528866"/>
          </a:xfrm>
          <a:prstGeom prst="straightConnector1">
            <a:avLst/>
          </a:prstGeom>
          <a:ln w="28575" cap="rnd">
            <a:headEnd type="oval"/>
            <a:tailEnd type="ova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9876BE3B-CE44-D497-98A4-C606C0B63EFF}"/>
              </a:ext>
            </a:extLst>
          </p:cNvPr>
          <p:cNvGrpSpPr/>
          <p:nvPr/>
        </p:nvGrpSpPr>
        <p:grpSpPr>
          <a:xfrm>
            <a:off x="823822" y="1571550"/>
            <a:ext cx="9114894" cy="661357"/>
            <a:chOff x="823822" y="1571550"/>
            <a:chExt cx="9114894" cy="661357"/>
          </a:xfrm>
        </p:grpSpPr>
        <p:sp>
          <p:nvSpPr>
            <p:cNvPr id="8" name="TextBox 7">
              <a:extLst>
                <a:ext uri="{FF2B5EF4-FFF2-40B4-BE49-F238E27FC236}">
                  <a16:creationId xmlns:a16="http://schemas.microsoft.com/office/drawing/2014/main" id="{2B7C5AF2-C828-4B66-352E-2345683BAB22}"/>
                </a:ext>
              </a:extLst>
            </p:cNvPr>
            <p:cNvSpPr txBox="1"/>
            <p:nvPr/>
          </p:nvSpPr>
          <p:spPr>
            <a:xfrm>
              <a:off x="1947781" y="1720671"/>
              <a:ext cx="79909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mn-lt"/>
                </a:rPr>
                <a:t>The Changing Customer Journey</a:t>
              </a:r>
            </a:p>
          </p:txBody>
        </p:sp>
        <p:sp>
          <p:nvSpPr>
            <p:cNvPr id="13" name="Oval 12">
              <a:extLst>
                <a:ext uri="{FF2B5EF4-FFF2-40B4-BE49-F238E27FC236}">
                  <a16:creationId xmlns:a16="http://schemas.microsoft.com/office/drawing/2014/main" id="{98BFA8F5-2A23-B505-84E0-054EC8CCFBF0}"/>
                </a:ext>
              </a:extLst>
            </p:cNvPr>
            <p:cNvSpPr/>
            <p:nvPr/>
          </p:nvSpPr>
          <p:spPr>
            <a:xfrm>
              <a:off x="823822" y="1571550"/>
              <a:ext cx="646981" cy="661357"/>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cs typeface="Arial"/>
                </a:rPr>
                <a:t>1</a:t>
              </a:r>
              <a:endParaRPr lang="en-US" sz="1800" b="1"/>
            </a:p>
          </p:txBody>
        </p:sp>
      </p:grpSp>
      <p:grpSp>
        <p:nvGrpSpPr>
          <p:cNvPr id="30" name="Group 29">
            <a:extLst>
              <a:ext uri="{FF2B5EF4-FFF2-40B4-BE49-F238E27FC236}">
                <a16:creationId xmlns:a16="http://schemas.microsoft.com/office/drawing/2014/main" id="{A60E96B7-010E-4CED-B999-6C34107F5F63}"/>
              </a:ext>
            </a:extLst>
          </p:cNvPr>
          <p:cNvGrpSpPr/>
          <p:nvPr/>
        </p:nvGrpSpPr>
        <p:grpSpPr>
          <a:xfrm>
            <a:off x="823821" y="2563587"/>
            <a:ext cx="9114895" cy="661357"/>
            <a:chOff x="823821" y="2563587"/>
            <a:chExt cx="9114895" cy="661357"/>
          </a:xfrm>
        </p:grpSpPr>
        <p:sp>
          <p:nvSpPr>
            <p:cNvPr id="10" name="TextBox 9">
              <a:extLst>
                <a:ext uri="{FF2B5EF4-FFF2-40B4-BE49-F238E27FC236}">
                  <a16:creationId xmlns:a16="http://schemas.microsoft.com/office/drawing/2014/main" id="{F9870205-AF0D-D46D-7863-28E79EDDE32D}"/>
                </a:ext>
              </a:extLst>
            </p:cNvPr>
            <p:cNvSpPr txBox="1"/>
            <p:nvPr/>
          </p:nvSpPr>
          <p:spPr>
            <a:xfrm>
              <a:off x="1947781" y="2706272"/>
              <a:ext cx="79909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mn-lt"/>
                </a:rPr>
                <a:t>The Role of the CMO</a:t>
              </a:r>
            </a:p>
          </p:txBody>
        </p:sp>
        <p:sp>
          <p:nvSpPr>
            <p:cNvPr id="14" name="Oval 13">
              <a:extLst>
                <a:ext uri="{FF2B5EF4-FFF2-40B4-BE49-F238E27FC236}">
                  <a16:creationId xmlns:a16="http://schemas.microsoft.com/office/drawing/2014/main" id="{89981E47-5DC9-C682-2433-B1BF2E891945}"/>
                </a:ext>
              </a:extLst>
            </p:cNvPr>
            <p:cNvSpPr/>
            <p:nvPr/>
          </p:nvSpPr>
          <p:spPr>
            <a:xfrm>
              <a:off x="823821" y="2563587"/>
              <a:ext cx="646981" cy="661357"/>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b="1" dirty="0">
                  <a:cs typeface="Arial"/>
                </a:rPr>
                <a:t>2</a:t>
              </a:r>
            </a:p>
          </p:txBody>
        </p:sp>
      </p:grpSp>
      <p:grpSp>
        <p:nvGrpSpPr>
          <p:cNvPr id="31" name="Group 30">
            <a:extLst>
              <a:ext uri="{FF2B5EF4-FFF2-40B4-BE49-F238E27FC236}">
                <a16:creationId xmlns:a16="http://schemas.microsoft.com/office/drawing/2014/main" id="{2E5C8EA2-EECA-7EEB-8580-24AA5437F623}"/>
              </a:ext>
            </a:extLst>
          </p:cNvPr>
          <p:cNvGrpSpPr/>
          <p:nvPr/>
        </p:nvGrpSpPr>
        <p:grpSpPr>
          <a:xfrm>
            <a:off x="823822" y="3613134"/>
            <a:ext cx="9114893" cy="661357"/>
            <a:chOff x="823822" y="3613134"/>
            <a:chExt cx="9114893" cy="661357"/>
          </a:xfrm>
        </p:grpSpPr>
        <p:sp>
          <p:nvSpPr>
            <p:cNvPr id="9" name="TextBox 8">
              <a:extLst>
                <a:ext uri="{FF2B5EF4-FFF2-40B4-BE49-F238E27FC236}">
                  <a16:creationId xmlns:a16="http://schemas.microsoft.com/office/drawing/2014/main" id="{C37A3652-5170-8F58-0DB0-4E7AADCFC259}"/>
                </a:ext>
              </a:extLst>
            </p:cNvPr>
            <p:cNvSpPr txBox="1"/>
            <p:nvPr/>
          </p:nvSpPr>
          <p:spPr>
            <a:xfrm>
              <a:off x="1947780" y="3740329"/>
              <a:ext cx="79909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mn-lt"/>
                </a:rPr>
                <a:t>Evolving your </a:t>
              </a:r>
              <a:r>
                <a:rPr lang="en-US" sz="2000" dirty="0" err="1">
                  <a:solidFill>
                    <a:schemeClr val="bg1"/>
                  </a:solidFill>
                  <a:latin typeface="+mn-lt"/>
                </a:rPr>
                <a:t>MarTech</a:t>
              </a:r>
              <a:r>
                <a:rPr lang="en-US" sz="2000" dirty="0">
                  <a:solidFill>
                    <a:schemeClr val="bg1"/>
                  </a:solidFill>
                  <a:latin typeface="+mn-lt"/>
                </a:rPr>
                <a:t> </a:t>
              </a:r>
              <a:r>
                <a:rPr lang="en-US" sz="2000">
                  <a:solidFill>
                    <a:schemeClr val="bg1"/>
                  </a:solidFill>
                  <a:latin typeface="+mn-lt"/>
                </a:rPr>
                <a:t>Stack to </a:t>
              </a:r>
              <a:r>
                <a:rPr lang="en-US" sz="2000" dirty="0">
                  <a:solidFill>
                    <a:schemeClr val="bg1"/>
                  </a:solidFill>
                  <a:latin typeface="+mn-lt"/>
                </a:rPr>
                <a:t>Social Stack</a:t>
              </a:r>
            </a:p>
          </p:txBody>
        </p:sp>
        <p:sp>
          <p:nvSpPr>
            <p:cNvPr id="15" name="Oval 14">
              <a:extLst>
                <a:ext uri="{FF2B5EF4-FFF2-40B4-BE49-F238E27FC236}">
                  <a16:creationId xmlns:a16="http://schemas.microsoft.com/office/drawing/2014/main" id="{3618A8DE-C68A-9B08-C974-78D42C5F20D2}"/>
                </a:ext>
              </a:extLst>
            </p:cNvPr>
            <p:cNvSpPr/>
            <p:nvPr/>
          </p:nvSpPr>
          <p:spPr>
            <a:xfrm>
              <a:off x="823822" y="3613134"/>
              <a:ext cx="646981" cy="661357"/>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b="1" dirty="0">
                  <a:cs typeface="Arial"/>
                </a:rPr>
                <a:t>3</a:t>
              </a:r>
            </a:p>
          </p:txBody>
        </p:sp>
      </p:grpSp>
      <p:grpSp>
        <p:nvGrpSpPr>
          <p:cNvPr id="32" name="Group 31">
            <a:extLst>
              <a:ext uri="{FF2B5EF4-FFF2-40B4-BE49-F238E27FC236}">
                <a16:creationId xmlns:a16="http://schemas.microsoft.com/office/drawing/2014/main" id="{3FE349CE-1843-DEE5-810C-1F9D0DBF2C32}"/>
              </a:ext>
            </a:extLst>
          </p:cNvPr>
          <p:cNvGrpSpPr/>
          <p:nvPr/>
        </p:nvGrpSpPr>
        <p:grpSpPr>
          <a:xfrm>
            <a:off x="823822" y="4720191"/>
            <a:ext cx="9114894" cy="661357"/>
            <a:chOff x="823822" y="4720191"/>
            <a:chExt cx="9114894" cy="661357"/>
          </a:xfrm>
        </p:grpSpPr>
        <p:sp>
          <p:nvSpPr>
            <p:cNvPr id="11" name="TextBox 10">
              <a:extLst>
                <a:ext uri="{FF2B5EF4-FFF2-40B4-BE49-F238E27FC236}">
                  <a16:creationId xmlns:a16="http://schemas.microsoft.com/office/drawing/2014/main" id="{EA86E620-4281-6EF0-E042-B52D76F45907}"/>
                </a:ext>
              </a:extLst>
            </p:cNvPr>
            <p:cNvSpPr txBox="1"/>
            <p:nvPr/>
          </p:nvSpPr>
          <p:spPr>
            <a:xfrm>
              <a:off x="1947781" y="4848276"/>
              <a:ext cx="79909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mn-lt"/>
                </a:rPr>
                <a:t>The Social Maturity Model</a:t>
              </a:r>
            </a:p>
          </p:txBody>
        </p:sp>
        <p:sp>
          <p:nvSpPr>
            <p:cNvPr id="16" name="Oval 15">
              <a:extLst>
                <a:ext uri="{FF2B5EF4-FFF2-40B4-BE49-F238E27FC236}">
                  <a16:creationId xmlns:a16="http://schemas.microsoft.com/office/drawing/2014/main" id="{B25A6EAB-30D1-EC29-61EC-3852EBB876E1}"/>
                </a:ext>
              </a:extLst>
            </p:cNvPr>
            <p:cNvSpPr/>
            <p:nvPr/>
          </p:nvSpPr>
          <p:spPr>
            <a:xfrm>
              <a:off x="823822" y="4720191"/>
              <a:ext cx="646981" cy="661357"/>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b="1" dirty="0">
                  <a:cs typeface="Arial"/>
                </a:rPr>
                <a:t>4</a:t>
              </a:r>
            </a:p>
          </p:txBody>
        </p:sp>
      </p:grpSp>
      <p:sp>
        <p:nvSpPr>
          <p:cNvPr id="5" name="Google Shape;1747;p202">
            <a:extLst>
              <a:ext uri="{FF2B5EF4-FFF2-40B4-BE49-F238E27FC236}">
                <a16:creationId xmlns:a16="http://schemas.microsoft.com/office/drawing/2014/main" id="{9484CE94-0BCD-6C4B-36C8-674F5B553DEF}"/>
              </a:ext>
            </a:extLst>
          </p:cNvPr>
          <p:cNvSpPr txBox="1">
            <a:spLocks/>
          </p:cNvSpPr>
          <p:nvPr/>
        </p:nvSpPr>
        <p:spPr>
          <a:xfrm>
            <a:off x="485421" y="549738"/>
            <a:ext cx="12192000" cy="648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8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500" dirty="0">
                <a:solidFill>
                  <a:schemeClr val="bg1"/>
                </a:solidFill>
                <a:latin typeface="+mn-lt"/>
                <a:sym typeface="Nunito Sans"/>
              </a:rPr>
              <a:t>HERE’S WHAT WE’LL BE DISCUSSING</a:t>
            </a:r>
            <a:endParaRPr lang="en-US" sz="2500" dirty="0">
              <a:solidFill>
                <a:schemeClr val="bg1"/>
              </a:solidFill>
              <a:latin typeface="+mn-lt"/>
            </a:endParaRPr>
          </a:p>
        </p:txBody>
      </p:sp>
      <p:sp>
        <p:nvSpPr>
          <p:cNvPr id="21" name="Google Shape;12;p1">
            <a:extLst>
              <a:ext uri="{FF2B5EF4-FFF2-40B4-BE49-F238E27FC236}">
                <a16:creationId xmlns:a16="http://schemas.microsoft.com/office/drawing/2014/main" id="{2EB1B1FD-CF5E-AA2C-6E3F-729122512750}"/>
              </a:ext>
            </a:extLst>
          </p:cNvPr>
          <p:cNvSpPr/>
          <p:nvPr/>
        </p:nvSpPr>
        <p:spPr>
          <a:xfrm>
            <a:off x="10346427" y="6487671"/>
            <a:ext cx="1467201" cy="169654"/>
          </a:xfrm>
          <a:custGeom>
            <a:avLst/>
            <a:gdLst/>
            <a:ahLst/>
            <a:cxnLst/>
            <a:rect l="l" t="t" r="r" b="b"/>
            <a:pathLst>
              <a:path w="2572044" h="297409" extrusionOk="0">
                <a:moveTo>
                  <a:pt x="84749" y="154955"/>
                </a:moveTo>
                <a:cubicBezTo>
                  <a:pt x="99765" y="174452"/>
                  <a:pt x="117847" y="193635"/>
                  <a:pt x="135929" y="211874"/>
                </a:cubicBezTo>
                <a:cubicBezTo>
                  <a:pt x="167376" y="243635"/>
                  <a:pt x="202990" y="271387"/>
                  <a:pt x="238839" y="293007"/>
                </a:cubicBezTo>
                <a:lnTo>
                  <a:pt x="133807" y="293007"/>
                </a:lnTo>
                <a:cubicBezTo>
                  <a:pt x="79404" y="253777"/>
                  <a:pt x="31368" y="201103"/>
                  <a:pt x="0" y="148430"/>
                </a:cubicBezTo>
                <a:cubicBezTo>
                  <a:pt x="31368" y="95835"/>
                  <a:pt x="79404" y="43161"/>
                  <a:pt x="133807" y="3931"/>
                </a:cubicBezTo>
                <a:lnTo>
                  <a:pt x="238918" y="3931"/>
                </a:lnTo>
                <a:cubicBezTo>
                  <a:pt x="203069" y="25551"/>
                  <a:pt x="167376" y="53303"/>
                  <a:pt x="136008" y="85064"/>
                </a:cubicBezTo>
                <a:cubicBezTo>
                  <a:pt x="117926" y="103225"/>
                  <a:pt x="99844" y="122486"/>
                  <a:pt x="84828" y="141983"/>
                </a:cubicBezTo>
                <a:lnTo>
                  <a:pt x="84828" y="142062"/>
                </a:lnTo>
                <a:cubicBezTo>
                  <a:pt x="83413" y="143791"/>
                  <a:pt x="82548" y="145992"/>
                  <a:pt x="82548" y="148430"/>
                </a:cubicBezTo>
                <a:cubicBezTo>
                  <a:pt x="82548" y="150867"/>
                  <a:pt x="83413" y="153068"/>
                  <a:pt x="84828" y="154798"/>
                </a:cubicBezTo>
                <a:lnTo>
                  <a:pt x="84828" y="154955"/>
                </a:lnTo>
                <a:moveTo>
                  <a:pt x="617225" y="154955"/>
                </a:moveTo>
                <a:cubicBezTo>
                  <a:pt x="602209" y="174452"/>
                  <a:pt x="584127" y="193635"/>
                  <a:pt x="566045" y="211874"/>
                </a:cubicBezTo>
                <a:cubicBezTo>
                  <a:pt x="534598" y="243635"/>
                  <a:pt x="498984" y="271387"/>
                  <a:pt x="463135" y="293007"/>
                </a:cubicBezTo>
                <a:lnTo>
                  <a:pt x="568246" y="293007"/>
                </a:lnTo>
                <a:cubicBezTo>
                  <a:pt x="622649" y="253777"/>
                  <a:pt x="670685" y="201103"/>
                  <a:pt x="702053" y="148430"/>
                </a:cubicBezTo>
                <a:cubicBezTo>
                  <a:pt x="670685" y="95835"/>
                  <a:pt x="622649" y="43161"/>
                  <a:pt x="568246" y="3931"/>
                </a:cubicBezTo>
                <a:lnTo>
                  <a:pt x="463135" y="3931"/>
                </a:lnTo>
                <a:cubicBezTo>
                  <a:pt x="498984" y="25551"/>
                  <a:pt x="534677" y="53303"/>
                  <a:pt x="566045" y="85064"/>
                </a:cubicBezTo>
                <a:cubicBezTo>
                  <a:pt x="584127" y="103225"/>
                  <a:pt x="602209" y="122486"/>
                  <a:pt x="617225" y="141983"/>
                </a:cubicBezTo>
                <a:lnTo>
                  <a:pt x="617225" y="142062"/>
                </a:lnTo>
                <a:cubicBezTo>
                  <a:pt x="618640" y="143791"/>
                  <a:pt x="619505" y="145992"/>
                  <a:pt x="619505" y="148430"/>
                </a:cubicBezTo>
                <a:cubicBezTo>
                  <a:pt x="619505" y="150867"/>
                  <a:pt x="618640" y="153068"/>
                  <a:pt x="617225" y="154798"/>
                </a:cubicBezTo>
                <a:lnTo>
                  <a:pt x="617225" y="154955"/>
                </a:lnTo>
                <a:moveTo>
                  <a:pt x="351026" y="210380"/>
                </a:moveTo>
                <a:cubicBezTo>
                  <a:pt x="385225" y="210380"/>
                  <a:pt x="412977" y="182628"/>
                  <a:pt x="412977" y="148430"/>
                </a:cubicBezTo>
                <a:cubicBezTo>
                  <a:pt x="412977" y="114231"/>
                  <a:pt x="385225" y="86479"/>
                  <a:pt x="351026" y="86479"/>
                </a:cubicBezTo>
                <a:cubicBezTo>
                  <a:pt x="316828" y="86479"/>
                  <a:pt x="289076" y="114231"/>
                  <a:pt x="289076" y="148430"/>
                </a:cubicBezTo>
                <a:cubicBezTo>
                  <a:pt x="289076" y="182707"/>
                  <a:pt x="316749" y="210380"/>
                  <a:pt x="351026" y="210380"/>
                </a:cubicBezTo>
                <a:moveTo>
                  <a:pt x="351026" y="3931"/>
                </a:moveTo>
                <a:cubicBezTo>
                  <a:pt x="430823" y="3931"/>
                  <a:pt x="495604" y="68633"/>
                  <a:pt x="495604" y="148430"/>
                </a:cubicBezTo>
                <a:cubicBezTo>
                  <a:pt x="495604" y="228305"/>
                  <a:pt x="430902" y="293007"/>
                  <a:pt x="351026" y="293007"/>
                </a:cubicBezTo>
                <a:cubicBezTo>
                  <a:pt x="271151" y="293007"/>
                  <a:pt x="206528" y="228305"/>
                  <a:pt x="206528" y="148430"/>
                </a:cubicBezTo>
                <a:cubicBezTo>
                  <a:pt x="206449" y="68633"/>
                  <a:pt x="271151" y="3931"/>
                  <a:pt x="351026" y="3931"/>
                </a:cubicBezTo>
                <a:moveTo>
                  <a:pt x="1813152" y="99137"/>
                </a:moveTo>
                <a:lnTo>
                  <a:pt x="1853561" y="99137"/>
                </a:lnTo>
                <a:lnTo>
                  <a:pt x="1774708" y="293164"/>
                </a:lnTo>
                <a:lnTo>
                  <a:pt x="1747428" y="293164"/>
                </a:lnTo>
                <a:lnTo>
                  <a:pt x="1692946" y="156999"/>
                </a:lnTo>
                <a:lnTo>
                  <a:pt x="1638464" y="293164"/>
                </a:lnTo>
                <a:lnTo>
                  <a:pt x="1611184" y="293164"/>
                </a:lnTo>
                <a:lnTo>
                  <a:pt x="1532331" y="99137"/>
                </a:lnTo>
                <a:lnTo>
                  <a:pt x="1572819" y="99137"/>
                </a:lnTo>
                <a:lnTo>
                  <a:pt x="1626121" y="231685"/>
                </a:lnTo>
                <a:lnTo>
                  <a:pt x="1679424" y="99137"/>
                </a:lnTo>
                <a:lnTo>
                  <a:pt x="1706625" y="99137"/>
                </a:lnTo>
                <a:lnTo>
                  <a:pt x="1759849" y="231685"/>
                </a:lnTo>
                <a:lnTo>
                  <a:pt x="1813152" y="99137"/>
                </a:lnTo>
                <a:close/>
                <a:moveTo>
                  <a:pt x="2279117" y="171464"/>
                </a:moveTo>
                <a:cubicBezTo>
                  <a:pt x="2285721" y="146228"/>
                  <a:pt x="2308441" y="129326"/>
                  <a:pt x="2333677" y="129326"/>
                </a:cubicBezTo>
                <a:cubicBezTo>
                  <a:pt x="2356791" y="129326"/>
                  <a:pt x="2379118" y="146621"/>
                  <a:pt x="2384857" y="171386"/>
                </a:cubicBezTo>
                <a:lnTo>
                  <a:pt x="2279117" y="171464"/>
                </a:lnTo>
                <a:close/>
                <a:moveTo>
                  <a:pt x="2425266" y="204484"/>
                </a:moveTo>
                <a:cubicBezTo>
                  <a:pt x="2425660" y="200789"/>
                  <a:pt x="2425738" y="197880"/>
                  <a:pt x="2425660" y="196229"/>
                </a:cubicBezTo>
                <a:cubicBezTo>
                  <a:pt x="2425660" y="138838"/>
                  <a:pt x="2386429" y="95048"/>
                  <a:pt x="2332341" y="95048"/>
                </a:cubicBezTo>
                <a:cubicBezTo>
                  <a:pt x="2277466" y="95048"/>
                  <a:pt x="2237764" y="137973"/>
                  <a:pt x="2237764" y="196229"/>
                </a:cubicBezTo>
                <a:cubicBezTo>
                  <a:pt x="2237764" y="254484"/>
                  <a:pt x="2281475" y="297410"/>
                  <a:pt x="2338080" y="297331"/>
                </a:cubicBezTo>
                <a:cubicBezTo>
                  <a:pt x="2377703" y="297331"/>
                  <a:pt x="2405376" y="279563"/>
                  <a:pt x="2419842" y="261010"/>
                </a:cubicBezTo>
                <a:lnTo>
                  <a:pt x="2394291" y="236638"/>
                </a:lnTo>
                <a:cubicBezTo>
                  <a:pt x="2383128" y="249060"/>
                  <a:pt x="2367404" y="263054"/>
                  <a:pt x="2338551" y="263054"/>
                </a:cubicBezTo>
                <a:cubicBezTo>
                  <a:pt x="2304746" y="263054"/>
                  <a:pt x="2277859" y="237031"/>
                  <a:pt x="2275815" y="204405"/>
                </a:cubicBezTo>
                <a:lnTo>
                  <a:pt x="2425266" y="204484"/>
                </a:lnTo>
                <a:moveTo>
                  <a:pt x="2498538" y="121464"/>
                </a:moveTo>
                <a:cubicBezTo>
                  <a:pt x="2508050" y="108256"/>
                  <a:pt x="2528255" y="95048"/>
                  <a:pt x="2556793" y="94970"/>
                </a:cubicBezTo>
                <a:cubicBezTo>
                  <a:pt x="2560881" y="94970"/>
                  <a:pt x="2567485" y="95441"/>
                  <a:pt x="2572045" y="96228"/>
                </a:cubicBezTo>
                <a:lnTo>
                  <a:pt x="2567485" y="133807"/>
                </a:lnTo>
                <a:cubicBezTo>
                  <a:pt x="2562925" y="132549"/>
                  <a:pt x="2558366" y="132156"/>
                  <a:pt x="2552234" y="132156"/>
                </a:cubicBezTo>
                <a:cubicBezTo>
                  <a:pt x="2531950" y="132156"/>
                  <a:pt x="2510566" y="146228"/>
                  <a:pt x="2499796" y="164782"/>
                </a:cubicBezTo>
                <a:lnTo>
                  <a:pt x="2499796" y="293243"/>
                </a:lnTo>
                <a:lnTo>
                  <a:pt x="2460566" y="293243"/>
                </a:lnTo>
                <a:lnTo>
                  <a:pt x="2460566" y="99215"/>
                </a:lnTo>
                <a:lnTo>
                  <a:pt x="2498538" y="99215"/>
                </a:lnTo>
                <a:lnTo>
                  <a:pt x="2498538" y="121464"/>
                </a:lnTo>
                <a:moveTo>
                  <a:pt x="2010481" y="232550"/>
                </a:moveTo>
                <a:cubicBezTo>
                  <a:pt x="1997195" y="250318"/>
                  <a:pt x="1976990" y="260223"/>
                  <a:pt x="1957179" y="260223"/>
                </a:cubicBezTo>
                <a:cubicBezTo>
                  <a:pt x="1919600" y="260223"/>
                  <a:pt x="1892791" y="230899"/>
                  <a:pt x="1892791" y="196229"/>
                </a:cubicBezTo>
                <a:cubicBezTo>
                  <a:pt x="1892791" y="162345"/>
                  <a:pt x="1917556" y="132234"/>
                  <a:pt x="1955135" y="132234"/>
                </a:cubicBezTo>
                <a:cubicBezTo>
                  <a:pt x="1978641" y="132234"/>
                  <a:pt x="1998453" y="144184"/>
                  <a:pt x="2010481" y="159908"/>
                </a:cubicBezTo>
                <a:lnTo>
                  <a:pt x="2010481" y="232550"/>
                </a:lnTo>
                <a:close/>
                <a:moveTo>
                  <a:pt x="2011739" y="116983"/>
                </a:moveTo>
                <a:cubicBezTo>
                  <a:pt x="1993972" y="101652"/>
                  <a:pt x="1972902" y="95048"/>
                  <a:pt x="1950968" y="95048"/>
                </a:cubicBezTo>
                <a:cubicBezTo>
                  <a:pt x="1932807" y="95048"/>
                  <a:pt x="1916769" y="99608"/>
                  <a:pt x="1903483" y="107391"/>
                </a:cubicBezTo>
                <a:cubicBezTo>
                  <a:pt x="1874237" y="124687"/>
                  <a:pt x="1853482" y="157313"/>
                  <a:pt x="1853482" y="196150"/>
                </a:cubicBezTo>
                <a:cubicBezTo>
                  <a:pt x="1853482" y="234987"/>
                  <a:pt x="1873687" y="267142"/>
                  <a:pt x="1903011" y="284438"/>
                </a:cubicBezTo>
                <a:cubicBezTo>
                  <a:pt x="1916219" y="292299"/>
                  <a:pt x="1934380" y="297252"/>
                  <a:pt x="1951754" y="297252"/>
                </a:cubicBezTo>
                <a:cubicBezTo>
                  <a:pt x="1974868" y="297252"/>
                  <a:pt x="1995858" y="289391"/>
                  <a:pt x="2011661" y="275397"/>
                </a:cubicBezTo>
                <a:lnTo>
                  <a:pt x="2011661" y="293086"/>
                </a:lnTo>
                <a:lnTo>
                  <a:pt x="2049633" y="293086"/>
                </a:lnTo>
                <a:lnTo>
                  <a:pt x="2049633" y="99058"/>
                </a:lnTo>
                <a:lnTo>
                  <a:pt x="2011661" y="99058"/>
                </a:lnTo>
                <a:lnTo>
                  <a:pt x="2011739" y="116983"/>
                </a:lnTo>
                <a:close/>
                <a:moveTo>
                  <a:pt x="1127058" y="171386"/>
                </a:moveTo>
                <a:cubicBezTo>
                  <a:pt x="1133662" y="146150"/>
                  <a:pt x="1156382" y="129247"/>
                  <a:pt x="1181619" y="129247"/>
                </a:cubicBezTo>
                <a:cubicBezTo>
                  <a:pt x="1204732" y="129247"/>
                  <a:pt x="1226981" y="146543"/>
                  <a:pt x="1232799" y="171386"/>
                </a:cubicBezTo>
                <a:lnTo>
                  <a:pt x="1127058" y="171386"/>
                </a:lnTo>
                <a:close/>
                <a:moveTo>
                  <a:pt x="1273680" y="196150"/>
                </a:moveTo>
                <a:cubicBezTo>
                  <a:pt x="1273680" y="138760"/>
                  <a:pt x="1234450" y="94970"/>
                  <a:pt x="1180361" y="94970"/>
                </a:cubicBezTo>
                <a:cubicBezTo>
                  <a:pt x="1125486" y="94970"/>
                  <a:pt x="1085706" y="137895"/>
                  <a:pt x="1085706" y="196150"/>
                </a:cubicBezTo>
                <a:cubicBezTo>
                  <a:pt x="1085706" y="254327"/>
                  <a:pt x="1129495" y="297252"/>
                  <a:pt x="1186021" y="297252"/>
                </a:cubicBezTo>
                <a:cubicBezTo>
                  <a:pt x="1225644" y="297252"/>
                  <a:pt x="1253318" y="279485"/>
                  <a:pt x="1267862" y="260931"/>
                </a:cubicBezTo>
                <a:lnTo>
                  <a:pt x="1242233" y="236560"/>
                </a:lnTo>
                <a:cubicBezTo>
                  <a:pt x="1231069" y="248981"/>
                  <a:pt x="1215424" y="262975"/>
                  <a:pt x="1186493" y="262975"/>
                </a:cubicBezTo>
                <a:cubicBezTo>
                  <a:pt x="1152609" y="262975"/>
                  <a:pt x="1125800" y="236953"/>
                  <a:pt x="1123756" y="204327"/>
                </a:cubicBezTo>
                <a:lnTo>
                  <a:pt x="1273208" y="204327"/>
                </a:lnTo>
                <a:cubicBezTo>
                  <a:pt x="1273680" y="200710"/>
                  <a:pt x="1273680" y="197801"/>
                  <a:pt x="1273680" y="196150"/>
                </a:cubicBezTo>
                <a:moveTo>
                  <a:pt x="1348916" y="293164"/>
                </a:moveTo>
                <a:lnTo>
                  <a:pt x="1309686" y="293164"/>
                </a:lnTo>
                <a:lnTo>
                  <a:pt x="1309765" y="0"/>
                </a:lnTo>
                <a:lnTo>
                  <a:pt x="1348916" y="0"/>
                </a:lnTo>
                <a:lnTo>
                  <a:pt x="1348916" y="293164"/>
                </a:lnTo>
                <a:close/>
                <a:moveTo>
                  <a:pt x="1022340" y="4167"/>
                </a:moveTo>
                <a:lnTo>
                  <a:pt x="1051271" y="4167"/>
                </a:lnTo>
                <a:lnTo>
                  <a:pt x="1051193" y="293164"/>
                </a:lnTo>
                <a:lnTo>
                  <a:pt x="1009918" y="293164"/>
                </a:lnTo>
                <a:lnTo>
                  <a:pt x="1009997" y="98665"/>
                </a:lnTo>
                <a:lnTo>
                  <a:pt x="925326" y="231214"/>
                </a:lnTo>
                <a:lnTo>
                  <a:pt x="896395" y="231214"/>
                </a:lnTo>
                <a:lnTo>
                  <a:pt x="811724" y="98665"/>
                </a:lnTo>
                <a:lnTo>
                  <a:pt x="811724" y="293164"/>
                </a:lnTo>
                <a:lnTo>
                  <a:pt x="770450" y="293164"/>
                </a:lnTo>
                <a:lnTo>
                  <a:pt x="770450" y="4088"/>
                </a:lnTo>
                <a:lnTo>
                  <a:pt x="799381" y="4088"/>
                </a:lnTo>
                <a:lnTo>
                  <a:pt x="910782" y="180427"/>
                </a:lnTo>
                <a:lnTo>
                  <a:pt x="1022340" y="4167"/>
                </a:lnTo>
                <a:close/>
                <a:moveTo>
                  <a:pt x="1451984" y="45441"/>
                </a:moveTo>
                <a:lnTo>
                  <a:pt x="1451984" y="99137"/>
                </a:lnTo>
                <a:lnTo>
                  <a:pt x="1513934" y="99137"/>
                </a:lnTo>
                <a:lnTo>
                  <a:pt x="1513934" y="134278"/>
                </a:lnTo>
                <a:lnTo>
                  <a:pt x="1451984" y="134278"/>
                </a:lnTo>
                <a:lnTo>
                  <a:pt x="1451984" y="225082"/>
                </a:lnTo>
                <a:cubicBezTo>
                  <a:pt x="1451984" y="235380"/>
                  <a:pt x="1452770" y="244107"/>
                  <a:pt x="1457723" y="249846"/>
                </a:cubicBezTo>
                <a:cubicBezTo>
                  <a:pt x="1463147" y="256450"/>
                  <a:pt x="1474232" y="260145"/>
                  <a:pt x="1484610" y="260145"/>
                </a:cubicBezTo>
                <a:cubicBezTo>
                  <a:pt x="1490349" y="260145"/>
                  <a:pt x="1500333" y="259359"/>
                  <a:pt x="1506072" y="257629"/>
                </a:cubicBezTo>
                <a:lnTo>
                  <a:pt x="1513856" y="293164"/>
                </a:lnTo>
                <a:cubicBezTo>
                  <a:pt x="1506465" y="295680"/>
                  <a:pt x="1494516" y="297331"/>
                  <a:pt x="1483352" y="297331"/>
                </a:cubicBezTo>
                <a:cubicBezTo>
                  <a:pt x="1458981" y="297331"/>
                  <a:pt x="1440820" y="288683"/>
                  <a:pt x="1428399" y="274610"/>
                </a:cubicBezTo>
                <a:cubicBezTo>
                  <a:pt x="1416842" y="261874"/>
                  <a:pt x="1412754" y="244107"/>
                  <a:pt x="1412754" y="223037"/>
                </a:cubicBezTo>
                <a:lnTo>
                  <a:pt x="1412754" y="134278"/>
                </a:lnTo>
                <a:lnTo>
                  <a:pt x="1384451" y="134278"/>
                </a:lnTo>
                <a:lnTo>
                  <a:pt x="1384451" y="99137"/>
                </a:lnTo>
                <a:lnTo>
                  <a:pt x="1412754" y="99137"/>
                </a:lnTo>
                <a:lnTo>
                  <a:pt x="1412754" y="45441"/>
                </a:lnTo>
                <a:lnTo>
                  <a:pt x="1451984" y="45441"/>
                </a:lnTo>
                <a:close/>
                <a:moveTo>
                  <a:pt x="2115121" y="45519"/>
                </a:moveTo>
                <a:lnTo>
                  <a:pt x="2115121" y="99215"/>
                </a:lnTo>
                <a:lnTo>
                  <a:pt x="2086897" y="99215"/>
                </a:lnTo>
                <a:lnTo>
                  <a:pt x="2086897" y="134357"/>
                </a:lnTo>
                <a:lnTo>
                  <a:pt x="2115121" y="134357"/>
                </a:lnTo>
                <a:lnTo>
                  <a:pt x="2115121" y="223116"/>
                </a:lnTo>
                <a:cubicBezTo>
                  <a:pt x="2115121" y="244186"/>
                  <a:pt x="2119209" y="261953"/>
                  <a:pt x="2130766" y="274689"/>
                </a:cubicBezTo>
                <a:cubicBezTo>
                  <a:pt x="2143187" y="288762"/>
                  <a:pt x="2161348" y="297410"/>
                  <a:pt x="2185641" y="297410"/>
                </a:cubicBezTo>
                <a:cubicBezTo>
                  <a:pt x="2196804" y="297410"/>
                  <a:pt x="2208833" y="295759"/>
                  <a:pt x="2216223" y="293321"/>
                </a:cubicBezTo>
                <a:lnTo>
                  <a:pt x="2208361" y="257786"/>
                </a:lnTo>
                <a:cubicBezTo>
                  <a:pt x="2202544" y="259437"/>
                  <a:pt x="2192638" y="260223"/>
                  <a:pt x="2186899" y="260223"/>
                </a:cubicBezTo>
                <a:cubicBezTo>
                  <a:pt x="2176600" y="260223"/>
                  <a:pt x="2165436" y="256528"/>
                  <a:pt x="2160090" y="249925"/>
                </a:cubicBezTo>
                <a:cubicBezTo>
                  <a:pt x="2155137" y="244186"/>
                  <a:pt x="2154272" y="235459"/>
                  <a:pt x="2154272" y="225160"/>
                </a:cubicBezTo>
                <a:lnTo>
                  <a:pt x="2154272" y="134357"/>
                </a:lnTo>
                <a:lnTo>
                  <a:pt x="2216223" y="134357"/>
                </a:lnTo>
                <a:lnTo>
                  <a:pt x="2216223" y="99215"/>
                </a:lnTo>
                <a:lnTo>
                  <a:pt x="2154272" y="99215"/>
                </a:lnTo>
                <a:lnTo>
                  <a:pt x="2154272" y="45519"/>
                </a:lnTo>
                <a:lnTo>
                  <a:pt x="2115121" y="4551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4" name="Picture 23">
            <a:extLst>
              <a:ext uri="{FF2B5EF4-FFF2-40B4-BE49-F238E27FC236}">
                <a16:creationId xmlns:a16="http://schemas.microsoft.com/office/drawing/2014/main" id="{9228FF94-44D1-EC34-A983-ECCB99F34ABB}"/>
              </a:ext>
            </a:extLst>
          </p:cNvPr>
          <p:cNvPicPr>
            <a:picLocks noChangeAspect="1"/>
          </p:cNvPicPr>
          <p:nvPr/>
        </p:nvPicPr>
        <p:blipFill>
          <a:blip r:embed="rId3"/>
          <a:stretch>
            <a:fillRect/>
          </a:stretch>
        </p:blipFill>
        <p:spPr>
          <a:xfrm>
            <a:off x="7226000" y="42968"/>
            <a:ext cx="5283200" cy="4826000"/>
          </a:xfrm>
          <a:prstGeom prst="rect">
            <a:avLst/>
          </a:prstGeom>
        </p:spPr>
      </p:pic>
      <p:pic>
        <p:nvPicPr>
          <p:cNvPr id="25" name="Picture 24">
            <a:extLst>
              <a:ext uri="{FF2B5EF4-FFF2-40B4-BE49-F238E27FC236}">
                <a16:creationId xmlns:a16="http://schemas.microsoft.com/office/drawing/2014/main" id="{D0FF9592-49C1-3202-2F71-230804396863}"/>
              </a:ext>
            </a:extLst>
          </p:cNvPr>
          <p:cNvPicPr>
            <a:picLocks noChangeAspect="1"/>
          </p:cNvPicPr>
          <p:nvPr/>
        </p:nvPicPr>
        <p:blipFill rotWithShape="1">
          <a:blip r:embed="rId4"/>
          <a:srcRect l="42506"/>
          <a:stretch/>
        </p:blipFill>
        <p:spPr>
          <a:xfrm>
            <a:off x="-2" y="3868931"/>
            <a:ext cx="934617" cy="1587500"/>
          </a:xfrm>
          <a:prstGeom prst="rect">
            <a:avLst/>
          </a:prstGeom>
        </p:spPr>
      </p:pic>
    </p:spTree>
    <p:extLst>
      <p:ext uri="{BB962C8B-B14F-4D97-AF65-F5344CB8AC3E}">
        <p14:creationId xmlns:p14="http://schemas.microsoft.com/office/powerpoint/2010/main" val="377336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nodeType="afterEffect">
                                  <p:stCondLst>
                                    <p:cond delay="30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30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800"/>
                            </p:stCondLst>
                            <p:childTnLst>
                              <p:par>
                                <p:cTn id="14" presetID="1" presetClass="entr" presetSubtype="0" fill="hold" nodeType="afterEffect">
                                  <p:stCondLst>
                                    <p:cond delay="300"/>
                                  </p:stCondLst>
                                  <p:childTnLst>
                                    <p:set>
                                      <p:cBhvr>
                                        <p:cTn id="1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5BF287E4-6CCD-BF4A-506C-4A4260FB51A8}"/>
              </a:ext>
            </a:extLst>
          </p:cNvPr>
          <p:cNvSpPr/>
          <p:nvPr/>
        </p:nvSpPr>
        <p:spPr>
          <a:xfrm flipH="1">
            <a:off x="0" y="-9289"/>
            <a:ext cx="4967979" cy="6223630"/>
          </a:xfrm>
          <a:custGeom>
            <a:avLst/>
            <a:gdLst>
              <a:gd name="connsiteX0" fmla="*/ 0 w 6096000"/>
              <a:gd name="connsiteY0" fmla="*/ 0 h 6189133"/>
              <a:gd name="connsiteX1" fmla="*/ 6096000 w 6096000"/>
              <a:gd name="connsiteY1" fmla="*/ 0 h 6189133"/>
              <a:gd name="connsiteX2" fmla="*/ 6096000 w 6096000"/>
              <a:gd name="connsiteY2" fmla="*/ 6189133 h 6189133"/>
              <a:gd name="connsiteX3" fmla="*/ 0 w 6096000"/>
              <a:gd name="connsiteY3" fmla="*/ 6189133 h 6189133"/>
              <a:gd name="connsiteX4" fmla="*/ 0 w 6096000"/>
              <a:gd name="connsiteY4" fmla="*/ 0 h 6189133"/>
              <a:gd name="connsiteX0" fmla="*/ 110067 w 6206067"/>
              <a:gd name="connsiteY0" fmla="*/ 0 h 6189133"/>
              <a:gd name="connsiteX1" fmla="*/ 6206067 w 6206067"/>
              <a:gd name="connsiteY1" fmla="*/ 0 h 6189133"/>
              <a:gd name="connsiteX2" fmla="*/ 6206067 w 6206067"/>
              <a:gd name="connsiteY2" fmla="*/ 6189133 h 6189133"/>
              <a:gd name="connsiteX3" fmla="*/ 0 w 6206067"/>
              <a:gd name="connsiteY3" fmla="*/ 6189133 h 6189133"/>
              <a:gd name="connsiteX4" fmla="*/ 110067 w 6206067"/>
              <a:gd name="connsiteY4" fmla="*/ 0 h 6189133"/>
              <a:gd name="connsiteX0" fmla="*/ 110067 w 6206067"/>
              <a:gd name="connsiteY0" fmla="*/ 0 h 6189133"/>
              <a:gd name="connsiteX1" fmla="*/ 6206067 w 6206067"/>
              <a:gd name="connsiteY1" fmla="*/ 0 h 6189133"/>
              <a:gd name="connsiteX2" fmla="*/ 6206067 w 6206067"/>
              <a:gd name="connsiteY2" fmla="*/ 6189133 h 6189133"/>
              <a:gd name="connsiteX3" fmla="*/ 0 w 6206067"/>
              <a:gd name="connsiteY3" fmla="*/ 6189133 h 6189133"/>
              <a:gd name="connsiteX4" fmla="*/ 110067 w 6206067"/>
              <a:gd name="connsiteY4" fmla="*/ 0 h 6189133"/>
              <a:gd name="connsiteX0" fmla="*/ 110067 w 6206067"/>
              <a:gd name="connsiteY0" fmla="*/ 0 h 6189133"/>
              <a:gd name="connsiteX1" fmla="*/ 6206067 w 6206067"/>
              <a:gd name="connsiteY1" fmla="*/ 0 h 6189133"/>
              <a:gd name="connsiteX2" fmla="*/ 6206067 w 6206067"/>
              <a:gd name="connsiteY2" fmla="*/ 6189133 h 6189133"/>
              <a:gd name="connsiteX3" fmla="*/ 0 w 6206067"/>
              <a:gd name="connsiteY3" fmla="*/ 6189133 h 6189133"/>
              <a:gd name="connsiteX4" fmla="*/ 110067 w 6206067"/>
              <a:gd name="connsiteY4" fmla="*/ 0 h 6189133"/>
              <a:gd name="connsiteX0" fmla="*/ 110067 w 6206067"/>
              <a:gd name="connsiteY0" fmla="*/ 0 h 6189133"/>
              <a:gd name="connsiteX1" fmla="*/ 6206067 w 6206067"/>
              <a:gd name="connsiteY1" fmla="*/ 0 h 6189133"/>
              <a:gd name="connsiteX2" fmla="*/ 6206067 w 6206067"/>
              <a:gd name="connsiteY2" fmla="*/ 6189133 h 6189133"/>
              <a:gd name="connsiteX3" fmla="*/ 0 w 6206067"/>
              <a:gd name="connsiteY3" fmla="*/ 6189133 h 6189133"/>
              <a:gd name="connsiteX4" fmla="*/ 110067 w 6206067"/>
              <a:gd name="connsiteY4" fmla="*/ 0 h 6189133"/>
              <a:gd name="connsiteX0" fmla="*/ 110067 w 6206067"/>
              <a:gd name="connsiteY0" fmla="*/ 0 h 6189133"/>
              <a:gd name="connsiteX1" fmla="*/ 6206067 w 6206067"/>
              <a:gd name="connsiteY1" fmla="*/ 0 h 6189133"/>
              <a:gd name="connsiteX2" fmla="*/ 6206067 w 6206067"/>
              <a:gd name="connsiteY2" fmla="*/ 6189133 h 6189133"/>
              <a:gd name="connsiteX3" fmla="*/ 0 w 6206067"/>
              <a:gd name="connsiteY3" fmla="*/ 6189133 h 6189133"/>
              <a:gd name="connsiteX4" fmla="*/ 110067 w 6206067"/>
              <a:gd name="connsiteY4" fmla="*/ 0 h 6189133"/>
              <a:gd name="connsiteX0" fmla="*/ 186267 w 6282267"/>
              <a:gd name="connsiteY0" fmla="*/ 0 h 6189133"/>
              <a:gd name="connsiteX1" fmla="*/ 6282267 w 6282267"/>
              <a:gd name="connsiteY1" fmla="*/ 0 h 6189133"/>
              <a:gd name="connsiteX2" fmla="*/ 6282267 w 6282267"/>
              <a:gd name="connsiteY2" fmla="*/ 6189133 h 6189133"/>
              <a:gd name="connsiteX3" fmla="*/ 0 w 6282267"/>
              <a:gd name="connsiteY3" fmla="*/ 6163733 h 6189133"/>
              <a:gd name="connsiteX4" fmla="*/ 186267 w 6282267"/>
              <a:gd name="connsiteY4" fmla="*/ 0 h 6189133"/>
              <a:gd name="connsiteX0" fmla="*/ 186267 w 6282267"/>
              <a:gd name="connsiteY0" fmla="*/ 0 h 6236555"/>
              <a:gd name="connsiteX1" fmla="*/ 6282267 w 6282267"/>
              <a:gd name="connsiteY1" fmla="*/ 0 h 6236555"/>
              <a:gd name="connsiteX2" fmla="*/ 6282267 w 6282267"/>
              <a:gd name="connsiteY2" fmla="*/ 6189133 h 6236555"/>
              <a:gd name="connsiteX3" fmla="*/ 0 w 6282267"/>
              <a:gd name="connsiteY3" fmla="*/ 6163733 h 6236555"/>
              <a:gd name="connsiteX4" fmla="*/ 186267 w 6282267"/>
              <a:gd name="connsiteY4" fmla="*/ 0 h 6236555"/>
              <a:gd name="connsiteX0" fmla="*/ 186267 w 6282267"/>
              <a:gd name="connsiteY0" fmla="*/ 0 h 6236555"/>
              <a:gd name="connsiteX1" fmla="*/ 6282267 w 6282267"/>
              <a:gd name="connsiteY1" fmla="*/ 0 h 6236555"/>
              <a:gd name="connsiteX2" fmla="*/ 6282267 w 6282267"/>
              <a:gd name="connsiteY2" fmla="*/ 6189133 h 6236555"/>
              <a:gd name="connsiteX3" fmla="*/ 0 w 6282267"/>
              <a:gd name="connsiteY3" fmla="*/ 6163733 h 6236555"/>
              <a:gd name="connsiteX4" fmla="*/ 186267 w 6282267"/>
              <a:gd name="connsiteY4" fmla="*/ 0 h 6236555"/>
              <a:gd name="connsiteX0" fmla="*/ 143934 w 6282267"/>
              <a:gd name="connsiteY0" fmla="*/ 0 h 6245022"/>
              <a:gd name="connsiteX1" fmla="*/ 6282267 w 6282267"/>
              <a:gd name="connsiteY1" fmla="*/ 8467 h 6245022"/>
              <a:gd name="connsiteX2" fmla="*/ 6282267 w 6282267"/>
              <a:gd name="connsiteY2" fmla="*/ 6197600 h 6245022"/>
              <a:gd name="connsiteX3" fmla="*/ 0 w 6282267"/>
              <a:gd name="connsiteY3" fmla="*/ 6172200 h 6245022"/>
              <a:gd name="connsiteX4" fmla="*/ 143934 w 6282267"/>
              <a:gd name="connsiteY4" fmla="*/ 0 h 6245022"/>
              <a:gd name="connsiteX0" fmla="*/ 143934 w 6282267"/>
              <a:gd name="connsiteY0" fmla="*/ 0 h 6245022"/>
              <a:gd name="connsiteX1" fmla="*/ 6282267 w 6282267"/>
              <a:gd name="connsiteY1" fmla="*/ 8467 h 6245022"/>
              <a:gd name="connsiteX2" fmla="*/ 6282267 w 6282267"/>
              <a:gd name="connsiteY2" fmla="*/ 6197600 h 6245022"/>
              <a:gd name="connsiteX3" fmla="*/ 0 w 6282267"/>
              <a:gd name="connsiteY3" fmla="*/ 6172200 h 6245022"/>
              <a:gd name="connsiteX4" fmla="*/ 143934 w 6282267"/>
              <a:gd name="connsiteY4" fmla="*/ 0 h 6245022"/>
              <a:gd name="connsiteX0" fmla="*/ 143934 w 6282267"/>
              <a:gd name="connsiteY0" fmla="*/ 0 h 6245022"/>
              <a:gd name="connsiteX1" fmla="*/ 6282267 w 6282267"/>
              <a:gd name="connsiteY1" fmla="*/ 8467 h 6245022"/>
              <a:gd name="connsiteX2" fmla="*/ 6282267 w 6282267"/>
              <a:gd name="connsiteY2" fmla="*/ 6197600 h 6245022"/>
              <a:gd name="connsiteX3" fmla="*/ 0 w 6282267"/>
              <a:gd name="connsiteY3" fmla="*/ 6172200 h 6245022"/>
              <a:gd name="connsiteX4" fmla="*/ 143934 w 6282267"/>
              <a:gd name="connsiteY4" fmla="*/ 0 h 6245022"/>
              <a:gd name="connsiteX0" fmla="*/ 491213 w 6629546"/>
              <a:gd name="connsiteY0" fmla="*/ 0 h 6245022"/>
              <a:gd name="connsiteX1" fmla="*/ 6629546 w 6629546"/>
              <a:gd name="connsiteY1" fmla="*/ 8467 h 6245022"/>
              <a:gd name="connsiteX2" fmla="*/ 6629546 w 6629546"/>
              <a:gd name="connsiteY2" fmla="*/ 6197600 h 6245022"/>
              <a:gd name="connsiteX3" fmla="*/ 347279 w 6629546"/>
              <a:gd name="connsiteY3" fmla="*/ 6172200 h 6245022"/>
              <a:gd name="connsiteX4" fmla="*/ 796014 w 6629546"/>
              <a:gd name="connsiteY4" fmla="*/ 3902972 h 6245022"/>
              <a:gd name="connsiteX5" fmla="*/ 491213 w 6629546"/>
              <a:gd name="connsiteY5" fmla="*/ 0 h 6245022"/>
              <a:gd name="connsiteX0" fmla="*/ 491213 w 6629546"/>
              <a:gd name="connsiteY0" fmla="*/ 0 h 6245022"/>
              <a:gd name="connsiteX1" fmla="*/ 6629546 w 6629546"/>
              <a:gd name="connsiteY1" fmla="*/ 8467 h 6245022"/>
              <a:gd name="connsiteX2" fmla="*/ 6629546 w 6629546"/>
              <a:gd name="connsiteY2" fmla="*/ 6197600 h 6245022"/>
              <a:gd name="connsiteX3" fmla="*/ 347279 w 6629546"/>
              <a:gd name="connsiteY3" fmla="*/ 6172200 h 6245022"/>
              <a:gd name="connsiteX4" fmla="*/ 796014 w 6629546"/>
              <a:gd name="connsiteY4" fmla="*/ 3902972 h 6245022"/>
              <a:gd name="connsiteX5" fmla="*/ 491213 w 6629546"/>
              <a:gd name="connsiteY5" fmla="*/ 0 h 6245022"/>
              <a:gd name="connsiteX0" fmla="*/ 491213 w 6629546"/>
              <a:gd name="connsiteY0" fmla="*/ 0 h 6245022"/>
              <a:gd name="connsiteX1" fmla="*/ 6629546 w 6629546"/>
              <a:gd name="connsiteY1" fmla="*/ 8467 h 6245022"/>
              <a:gd name="connsiteX2" fmla="*/ 6629546 w 6629546"/>
              <a:gd name="connsiteY2" fmla="*/ 6197600 h 6245022"/>
              <a:gd name="connsiteX3" fmla="*/ 347279 w 6629546"/>
              <a:gd name="connsiteY3" fmla="*/ 6172200 h 6245022"/>
              <a:gd name="connsiteX4" fmla="*/ 796014 w 6629546"/>
              <a:gd name="connsiteY4" fmla="*/ 3902972 h 6245022"/>
              <a:gd name="connsiteX5" fmla="*/ 491213 w 6629546"/>
              <a:gd name="connsiteY5" fmla="*/ 0 h 6245022"/>
              <a:gd name="connsiteX0" fmla="*/ 477744 w 6616077"/>
              <a:gd name="connsiteY0" fmla="*/ 0 h 6245022"/>
              <a:gd name="connsiteX1" fmla="*/ 6616077 w 6616077"/>
              <a:gd name="connsiteY1" fmla="*/ 8467 h 6245022"/>
              <a:gd name="connsiteX2" fmla="*/ 6616077 w 6616077"/>
              <a:gd name="connsiteY2" fmla="*/ 6197600 h 6245022"/>
              <a:gd name="connsiteX3" fmla="*/ 333810 w 6616077"/>
              <a:gd name="connsiteY3" fmla="*/ 6172200 h 6245022"/>
              <a:gd name="connsiteX4" fmla="*/ 867211 w 6616077"/>
              <a:gd name="connsiteY4" fmla="*/ 3606639 h 6245022"/>
              <a:gd name="connsiteX5" fmla="*/ 477744 w 6616077"/>
              <a:gd name="connsiteY5" fmla="*/ 0 h 6245022"/>
              <a:gd name="connsiteX0" fmla="*/ 536518 w 6674851"/>
              <a:gd name="connsiteY0" fmla="*/ 0 h 6245022"/>
              <a:gd name="connsiteX1" fmla="*/ 6674851 w 6674851"/>
              <a:gd name="connsiteY1" fmla="*/ 8467 h 6245022"/>
              <a:gd name="connsiteX2" fmla="*/ 6674851 w 6674851"/>
              <a:gd name="connsiteY2" fmla="*/ 6197600 h 6245022"/>
              <a:gd name="connsiteX3" fmla="*/ 392584 w 6674851"/>
              <a:gd name="connsiteY3" fmla="*/ 6172200 h 6245022"/>
              <a:gd name="connsiteX4" fmla="*/ 925985 w 6674851"/>
              <a:gd name="connsiteY4" fmla="*/ 3606639 h 6245022"/>
              <a:gd name="connsiteX5" fmla="*/ 536518 w 6674851"/>
              <a:gd name="connsiteY5" fmla="*/ 0 h 6245022"/>
              <a:gd name="connsiteX0" fmla="*/ 536518 w 6674851"/>
              <a:gd name="connsiteY0" fmla="*/ 0 h 6245022"/>
              <a:gd name="connsiteX1" fmla="*/ 6674851 w 6674851"/>
              <a:gd name="connsiteY1" fmla="*/ 8467 h 6245022"/>
              <a:gd name="connsiteX2" fmla="*/ 6674851 w 6674851"/>
              <a:gd name="connsiteY2" fmla="*/ 6197600 h 6245022"/>
              <a:gd name="connsiteX3" fmla="*/ 392584 w 6674851"/>
              <a:gd name="connsiteY3" fmla="*/ 6172200 h 6245022"/>
              <a:gd name="connsiteX4" fmla="*/ 925985 w 6674851"/>
              <a:gd name="connsiteY4" fmla="*/ 3606639 h 6245022"/>
              <a:gd name="connsiteX5" fmla="*/ 536518 w 6674851"/>
              <a:gd name="connsiteY5" fmla="*/ 0 h 6245022"/>
              <a:gd name="connsiteX0" fmla="*/ 146255 w 6284588"/>
              <a:gd name="connsiteY0" fmla="*/ 0 h 6245022"/>
              <a:gd name="connsiteX1" fmla="*/ 6284588 w 6284588"/>
              <a:gd name="connsiteY1" fmla="*/ 8467 h 6245022"/>
              <a:gd name="connsiteX2" fmla="*/ 6284588 w 6284588"/>
              <a:gd name="connsiteY2" fmla="*/ 6197600 h 6245022"/>
              <a:gd name="connsiteX3" fmla="*/ 2321 w 6284588"/>
              <a:gd name="connsiteY3" fmla="*/ 6172200 h 6245022"/>
              <a:gd name="connsiteX4" fmla="*/ 535722 w 6284588"/>
              <a:gd name="connsiteY4" fmla="*/ 3606639 h 6245022"/>
              <a:gd name="connsiteX5" fmla="*/ 146255 w 6284588"/>
              <a:gd name="connsiteY5" fmla="*/ 0 h 6245022"/>
              <a:gd name="connsiteX0" fmla="*/ 144664 w 6282997"/>
              <a:gd name="connsiteY0" fmla="*/ 0 h 6245022"/>
              <a:gd name="connsiteX1" fmla="*/ 6282997 w 6282997"/>
              <a:gd name="connsiteY1" fmla="*/ 8467 h 6245022"/>
              <a:gd name="connsiteX2" fmla="*/ 6282997 w 6282997"/>
              <a:gd name="connsiteY2" fmla="*/ 6197600 h 6245022"/>
              <a:gd name="connsiteX3" fmla="*/ 730 w 6282997"/>
              <a:gd name="connsiteY3" fmla="*/ 6172200 h 6245022"/>
              <a:gd name="connsiteX4" fmla="*/ 534131 w 6282997"/>
              <a:gd name="connsiteY4" fmla="*/ 3606639 h 6245022"/>
              <a:gd name="connsiteX5" fmla="*/ 144664 w 6282997"/>
              <a:gd name="connsiteY5" fmla="*/ 0 h 6245022"/>
              <a:gd name="connsiteX0" fmla="*/ 144830 w 6283163"/>
              <a:gd name="connsiteY0" fmla="*/ 0 h 6245022"/>
              <a:gd name="connsiteX1" fmla="*/ 6283163 w 6283163"/>
              <a:gd name="connsiteY1" fmla="*/ 8467 h 6245022"/>
              <a:gd name="connsiteX2" fmla="*/ 6283163 w 6283163"/>
              <a:gd name="connsiteY2" fmla="*/ 6197600 h 6245022"/>
              <a:gd name="connsiteX3" fmla="*/ 896 w 6283163"/>
              <a:gd name="connsiteY3" fmla="*/ 6172200 h 6245022"/>
              <a:gd name="connsiteX4" fmla="*/ 424230 w 6283163"/>
              <a:gd name="connsiteY4" fmla="*/ 3572772 h 6245022"/>
              <a:gd name="connsiteX5" fmla="*/ 144830 w 6283163"/>
              <a:gd name="connsiteY5" fmla="*/ 0 h 6245022"/>
              <a:gd name="connsiteX0" fmla="*/ 144830 w 6283163"/>
              <a:gd name="connsiteY0" fmla="*/ 0 h 6245022"/>
              <a:gd name="connsiteX1" fmla="*/ 6283163 w 6283163"/>
              <a:gd name="connsiteY1" fmla="*/ 8467 h 6245022"/>
              <a:gd name="connsiteX2" fmla="*/ 6283163 w 6283163"/>
              <a:gd name="connsiteY2" fmla="*/ 6197600 h 6245022"/>
              <a:gd name="connsiteX3" fmla="*/ 896 w 6283163"/>
              <a:gd name="connsiteY3" fmla="*/ 6172200 h 6245022"/>
              <a:gd name="connsiteX4" fmla="*/ 424230 w 6283163"/>
              <a:gd name="connsiteY4" fmla="*/ 3572772 h 6245022"/>
              <a:gd name="connsiteX5" fmla="*/ 144830 w 6283163"/>
              <a:gd name="connsiteY5" fmla="*/ 0 h 6245022"/>
              <a:gd name="connsiteX0" fmla="*/ 85564 w 6283163"/>
              <a:gd name="connsiteY0" fmla="*/ 0 h 6236555"/>
              <a:gd name="connsiteX1" fmla="*/ 6283163 w 6283163"/>
              <a:gd name="connsiteY1" fmla="*/ 0 h 6236555"/>
              <a:gd name="connsiteX2" fmla="*/ 6283163 w 6283163"/>
              <a:gd name="connsiteY2" fmla="*/ 6189133 h 6236555"/>
              <a:gd name="connsiteX3" fmla="*/ 896 w 6283163"/>
              <a:gd name="connsiteY3" fmla="*/ 6163733 h 6236555"/>
              <a:gd name="connsiteX4" fmla="*/ 424230 w 6283163"/>
              <a:gd name="connsiteY4" fmla="*/ 3564305 h 6236555"/>
              <a:gd name="connsiteX5" fmla="*/ 85564 w 6283163"/>
              <a:gd name="connsiteY5" fmla="*/ 0 h 6236555"/>
              <a:gd name="connsiteX0" fmla="*/ 85650 w 6283249"/>
              <a:gd name="connsiteY0" fmla="*/ 0 h 6236555"/>
              <a:gd name="connsiteX1" fmla="*/ 6283249 w 6283249"/>
              <a:gd name="connsiteY1" fmla="*/ 0 h 6236555"/>
              <a:gd name="connsiteX2" fmla="*/ 6283249 w 6283249"/>
              <a:gd name="connsiteY2" fmla="*/ 6189133 h 6236555"/>
              <a:gd name="connsiteX3" fmla="*/ 982 w 6283249"/>
              <a:gd name="connsiteY3" fmla="*/ 6163733 h 6236555"/>
              <a:gd name="connsiteX4" fmla="*/ 381983 w 6283249"/>
              <a:gd name="connsiteY4" fmla="*/ 3572772 h 6236555"/>
              <a:gd name="connsiteX5" fmla="*/ 85650 w 6283249"/>
              <a:gd name="connsiteY5" fmla="*/ 0 h 6236555"/>
              <a:gd name="connsiteX0" fmla="*/ 85650 w 6283249"/>
              <a:gd name="connsiteY0" fmla="*/ 0 h 6236555"/>
              <a:gd name="connsiteX1" fmla="*/ 6283249 w 6283249"/>
              <a:gd name="connsiteY1" fmla="*/ 0 h 6236555"/>
              <a:gd name="connsiteX2" fmla="*/ 6283249 w 6283249"/>
              <a:gd name="connsiteY2" fmla="*/ 6189133 h 6236555"/>
              <a:gd name="connsiteX3" fmla="*/ 982 w 6283249"/>
              <a:gd name="connsiteY3" fmla="*/ 6163733 h 6236555"/>
              <a:gd name="connsiteX4" fmla="*/ 381983 w 6283249"/>
              <a:gd name="connsiteY4" fmla="*/ 3572772 h 6236555"/>
              <a:gd name="connsiteX5" fmla="*/ 85650 w 6283249"/>
              <a:gd name="connsiteY5" fmla="*/ 0 h 6236555"/>
              <a:gd name="connsiteX0" fmla="*/ 93877 w 6291476"/>
              <a:gd name="connsiteY0" fmla="*/ 0 h 6189133"/>
              <a:gd name="connsiteX1" fmla="*/ 6291476 w 6291476"/>
              <a:gd name="connsiteY1" fmla="*/ 0 h 6189133"/>
              <a:gd name="connsiteX2" fmla="*/ 6291476 w 6291476"/>
              <a:gd name="connsiteY2" fmla="*/ 6189133 h 6189133"/>
              <a:gd name="connsiteX3" fmla="*/ 964 w 6291476"/>
              <a:gd name="connsiteY3" fmla="*/ 6121572 h 6189133"/>
              <a:gd name="connsiteX4" fmla="*/ 390210 w 6291476"/>
              <a:gd name="connsiteY4" fmla="*/ 3572772 h 6189133"/>
              <a:gd name="connsiteX5" fmla="*/ 93877 w 6291476"/>
              <a:gd name="connsiteY5" fmla="*/ 0 h 6189133"/>
              <a:gd name="connsiteX0" fmla="*/ 92913 w 6290512"/>
              <a:gd name="connsiteY0" fmla="*/ 0 h 6189133"/>
              <a:gd name="connsiteX1" fmla="*/ 6290512 w 6290512"/>
              <a:gd name="connsiteY1" fmla="*/ 0 h 6189133"/>
              <a:gd name="connsiteX2" fmla="*/ 6290512 w 6290512"/>
              <a:gd name="connsiteY2" fmla="*/ 6189133 h 6189133"/>
              <a:gd name="connsiteX3" fmla="*/ 0 w 6290512"/>
              <a:gd name="connsiteY3" fmla="*/ 6121572 h 6189133"/>
              <a:gd name="connsiteX4" fmla="*/ 389246 w 6290512"/>
              <a:gd name="connsiteY4" fmla="*/ 3572772 h 6189133"/>
              <a:gd name="connsiteX5" fmla="*/ 92913 w 6290512"/>
              <a:gd name="connsiteY5" fmla="*/ 0 h 6189133"/>
              <a:gd name="connsiteX0" fmla="*/ 92913 w 6290512"/>
              <a:gd name="connsiteY0" fmla="*/ 0 h 6189133"/>
              <a:gd name="connsiteX1" fmla="*/ 6290512 w 6290512"/>
              <a:gd name="connsiteY1" fmla="*/ 0 h 6189133"/>
              <a:gd name="connsiteX2" fmla="*/ 6290512 w 6290512"/>
              <a:gd name="connsiteY2" fmla="*/ 6189133 h 6189133"/>
              <a:gd name="connsiteX3" fmla="*/ 0 w 6290512"/>
              <a:gd name="connsiteY3" fmla="*/ 6121572 h 6189133"/>
              <a:gd name="connsiteX4" fmla="*/ 389246 w 6290512"/>
              <a:gd name="connsiteY4" fmla="*/ 3572772 h 6189133"/>
              <a:gd name="connsiteX5" fmla="*/ 92913 w 6290512"/>
              <a:gd name="connsiteY5" fmla="*/ 0 h 6189133"/>
              <a:gd name="connsiteX0" fmla="*/ 92913 w 6290512"/>
              <a:gd name="connsiteY0" fmla="*/ 0 h 6189133"/>
              <a:gd name="connsiteX1" fmla="*/ 6290512 w 6290512"/>
              <a:gd name="connsiteY1" fmla="*/ 0 h 6189133"/>
              <a:gd name="connsiteX2" fmla="*/ 6290512 w 6290512"/>
              <a:gd name="connsiteY2" fmla="*/ 6189133 h 6189133"/>
              <a:gd name="connsiteX3" fmla="*/ 0 w 6290512"/>
              <a:gd name="connsiteY3" fmla="*/ 6121572 h 6189133"/>
              <a:gd name="connsiteX4" fmla="*/ 389246 w 6290512"/>
              <a:gd name="connsiteY4" fmla="*/ 3572772 h 6189133"/>
              <a:gd name="connsiteX5" fmla="*/ 92913 w 6290512"/>
              <a:gd name="connsiteY5" fmla="*/ 0 h 6189133"/>
              <a:gd name="connsiteX0" fmla="*/ 92913 w 6290512"/>
              <a:gd name="connsiteY0" fmla="*/ 0 h 6189133"/>
              <a:gd name="connsiteX1" fmla="*/ 6290512 w 6290512"/>
              <a:gd name="connsiteY1" fmla="*/ 0 h 6189133"/>
              <a:gd name="connsiteX2" fmla="*/ 6290512 w 6290512"/>
              <a:gd name="connsiteY2" fmla="*/ 6189133 h 6189133"/>
              <a:gd name="connsiteX3" fmla="*/ 0 w 6290512"/>
              <a:gd name="connsiteY3" fmla="*/ 6121572 h 6189133"/>
              <a:gd name="connsiteX4" fmla="*/ 389246 w 6290512"/>
              <a:gd name="connsiteY4" fmla="*/ 3572772 h 6189133"/>
              <a:gd name="connsiteX5" fmla="*/ 92913 w 6290512"/>
              <a:gd name="connsiteY5" fmla="*/ 0 h 6189133"/>
              <a:gd name="connsiteX0" fmla="*/ 92913 w 6290512"/>
              <a:gd name="connsiteY0" fmla="*/ 0 h 6206191"/>
              <a:gd name="connsiteX1" fmla="*/ 6290512 w 6290512"/>
              <a:gd name="connsiteY1" fmla="*/ 0 h 6206191"/>
              <a:gd name="connsiteX2" fmla="*/ 6290512 w 6290512"/>
              <a:gd name="connsiteY2" fmla="*/ 6189133 h 6206191"/>
              <a:gd name="connsiteX3" fmla="*/ 2868533 w 6290512"/>
              <a:gd name="connsiteY3" fmla="*/ 6206191 h 6206191"/>
              <a:gd name="connsiteX4" fmla="*/ 0 w 6290512"/>
              <a:gd name="connsiteY4" fmla="*/ 6121572 h 6206191"/>
              <a:gd name="connsiteX5" fmla="*/ 389246 w 6290512"/>
              <a:gd name="connsiteY5" fmla="*/ 3572772 h 6206191"/>
              <a:gd name="connsiteX6" fmla="*/ 92913 w 6290512"/>
              <a:gd name="connsiteY6" fmla="*/ 0 h 6206191"/>
              <a:gd name="connsiteX0" fmla="*/ 92913 w 6290512"/>
              <a:gd name="connsiteY0" fmla="*/ 0 h 6189133"/>
              <a:gd name="connsiteX1" fmla="*/ 6290512 w 6290512"/>
              <a:gd name="connsiteY1" fmla="*/ 0 h 6189133"/>
              <a:gd name="connsiteX2" fmla="*/ 6290512 w 6290512"/>
              <a:gd name="connsiteY2" fmla="*/ 6189133 h 6189133"/>
              <a:gd name="connsiteX3" fmla="*/ 2885025 w 6290512"/>
              <a:gd name="connsiteY3" fmla="*/ 6164030 h 6189133"/>
              <a:gd name="connsiteX4" fmla="*/ 0 w 6290512"/>
              <a:gd name="connsiteY4" fmla="*/ 6121572 h 6189133"/>
              <a:gd name="connsiteX5" fmla="*/ 389246 w 6290512"/>
              <a:gd name="connsiteY5" fmla="*/ 3572772 h 6189133"/>
              <a:gd name="connsiteX6" fmla="*/ 92913 w 6290512"/>
              <a:gd name="connsiteY6" fmla="*/ 0 h 6189133"/>
              <a:gd name="connsiteX0" fmla="*/ 92913 w 6290512"/>
              <a:gd name="connsiteY0" fmla="*/ 0 h 6189327"/>
              <a:gd name="connsiteX1" fmla="*/ 6290512 w 6290512"/>
              <a:gd name="connsiteY1" fmla="*/ 0 h 6189327"/>
              <a:gd name="connsiteX2" fmla="*/ 6290512 w 6290512"/>
              <a:gd name="connsiteY2" fmla="*/ 6189133 h 6189327"/>
              <a:gd name="connsiteX3" fmla="*/ 2885025 w 6290512"/>
              <a:gd name="connsiteY3" fmla="*/ 6189327 h 6189327"/>
              <a:gd name="connsiteX4" fmla="*/ 0 w 6290512"/>
              <a:gd name="connsiteY4" fmla="*/ 6121572 h 6189327"/>
              <a:gd name="connsiteX5" fmla="*/ 389246 w 6290512"/>
              <a:gd name="connsiteY5" fmla="*/ 3572772 h 6189327"/>
              <a:gd name="connsiteX6" fmla="*/ 92913 w 6290512"/>
              <a:gd name="connsiteY6" fmla="*/ 0 h 6189327"/>
              <a:gd name="connsiteX0" fmla="*/ -1 w 6197598"/>
              <a:gd name="connsiteY0" fmla="*/ 0 h 6189327"/>
              <a:gd name="connsiteX1" fmla="*/ 6197598 w 6197598"/>
              <a:gd name="connsiteY1" fmla="*/ 0 h 6189327"/>
              <a:gd name="connsiteX2" fmla="*/ 6197598 w 6197598"/>
              <a:gd name="connsiteY2" fmla="*/ 6189133 h 6189327"/>
              <a:gd name="connsiteX3" fmla="*/ 2792111 w 6197598"/>
              <a:gd name="connsiteY3" fmla="*/ 6189327 h 6189327"/>
              <a:gd name="connsiteX4" fmla="*/ 828695 w 6197598"/>
              <a:gd name="connsiteY4" fmla="*/ 6146869 h 6189327"/>
              <a:gd name="connsiteX5" fmla="*/ 296332 w 6197598"/>
              <a:gd name="connsiteY5" fmla="*/ 3572772 h 6189327"/>
              <a:gd name="connsiteX6" fmla="*/ -1 w 6197598"/>
              <a:gd name="connsiteY6" fmla="*/ 0 h 6189327"/>
              <a:gd name="connsiteX0" fmla="*/ 0 w 6197599"/>
              <a:gd name="connsiteY0" fmla="*/ 0 h 6189327"/>
              <a:gd name="connsiteX1" fmla="*/ 6197599 w 6197599"/>
              <a:gd name="connsiteY1" fmla="*/ 0 h 6189327"/>
              <a:gd name="connsiteX2" fmla="*/ 6197599 w 6197599"/>
              <a:gd name="connsiteY2" fmla="*/ 6189133 h 6189327"/>
              <a:gd name="connsiteX3" fmla="*/ 2792112 w 6197599"/>
              <a:gd name="connsiteY3" fmla="*/ 6189327 h 6189327"/>
              <a:gd name="connsiteX4" fmla="*/ 485773 w 6197599"/>
              <a:gd name="connsiteY4" fmla="*/ 6130005 h 6189327"/>
              <a:gd name="connsiteX5" fmla="*/ 296333 w 6197599"/>
              <a:gd name="connsiteY5" fmla="*/ 3572772 h 6189327"/>
              <a:gd name="connsiteX6" fmla="*/ 0 w 6197599"/>
              <a:gd name="connsiteY6" fmla="*/ 0 h 6189327"/>
              <a:gd name="connsiteX0" fmla="*/ 0 w 6197599"/>
              <a:gd name="connsiteY0" fmla="*/ 0 h 6189327"/>
              <a:gd name="connsiteX1" fmla="*/ 6197599 w 6197599"/>
              <a:gd name="connsiteY1" fmla="*/ 0 h 6189327"/>
              <a:gd name="connsiteX2" fmla="*/ 6197599 w 6197599"/>
              <a:gd name="connsiteY2" fmla="*/ 6189133 h 6189327"/>
              <a:gd name="connsiteX3" fmla="*/ 2792112 w 6197599"/>
              <a:gd name="connsiteY3" fmla="*/ 6189327 h 6189327"/>
              <a:gd name="connsiteX4" fmla="*/ 485773 w 6197599"/>
              <a:gd name="connsiteY4" fmla="*/ 6130005 h 6189327"/>
              <a:gd name="connsiteX5" fmla="*/ 103438 w 6197599"/>
              <a:gd name="connsiteY5" fmla="*/ 2906618 h 6189327"/>
              <a:gd name="connsiteX6" fmla="*/ 0 w 6197599"/>
              <a:gd name="connsiteY6" fmla="*/ 0 h 6189327"/>
              <a:gd name="connsiteX0" fmla="*/ 153755 w 6094161"/>
              <a:gd name="connsiteY0" fmla="*/ 8432 h 6189327"/>
              <a:gd name="connsiteX1" fmla="*/ 6094161 w 6094161"/>
              <a:gd name="connsiteY1" fmla="*/ 0 h 6189327"/>
              <a:gd name="connsiteX2" fmla="*/ 6094161 w 6094161"/>
              <a:gd name="connsiteY2" fmla="*/ 6189133 h 6189327"/>
              <a:gd name="connsiteX3" fmla="*/ 2688674 w 6094161"/>
              <a:gd name="connsiteY3" fmla="*/ 6189327 h 6189327"/>
              <a:gd name="connsiteX4" fmla="*/ 382335 w 6094161"/>
              <a:gd name="connsiteY4" fmla="*/ 6130005 h 6189327"/>
              <a:gd name="connsiteX5" fmla="*/ 0 w 6094161"/>
              <a:gd name="connsiteY5" fmla="*/ 2906618 h 6189327"/>
              <a:gd name="connsiteX6" fmla="*/ 153755 w 6094161"/>
              <a:gd name="connsiteY6" fmla="*/ 8432 h 6189327"/>
              <a:gd name="connsiteX0" fmla="*/ 153755 w 6094161"/>
              <a:gd name="connsiteY0" fmla="*/ 8432 h 6189327"/>
              <a:gd name="connsiteX1" fmla="*/ 6094161 w 6094161"/>
              <a:gd name="connsiteY1" fmla="*/ 0 h 6189327"/>
              <a:gd name="connsiteX2" fmla="*/ 6094161 w 6094161"/>
              <a:gd name="connsiteY2" fmla="*/ 6189133 h 6189327"/>
              <a:gd name="connsiteX3" fmla="*/ 2688674 w 6094161"/>
              <a:gd name="connsiteY3" fmla="*/ 6189327 h 6189327"/>
              <a:gd name="connsiteX4" fmla="*/ 382335 w 6094161"/>
              <a:gd name="connsiteY4" fmla="*/ 6130005 h 6189327"/>
              <a:gd name="connsiteX5" fmla="*/ 0 w 6094161"/>
              <a:gd name="connsiteY5" fmla="*/ 2906618 h 6189327"/>
              <a:gd name="connsiteX6" fmla="*/ 153755 w 6094161"/>
              <a:gd name="connsiteY6" fmla="*/ 8432 h 6189327"/>
              <a:gd name="connsiteX0" fmla="*/ 180741 w 6121147"/>
              <a:gd name="connsiteY0" fmla="*/ 8432 h 6189327"/>
              <a:gd name="connsiteX1" fmla="*/ 6121147 w 6121147"/>
              <a:gd name="connsiteY1" fmla="*/ 0 h 6189327"/>
              <a:gd name="connsiteX2" fmla="*/ 6121147 w 6121147"/>
              <a:gd name="connsiteY2" fmla="*/ 6189133 h 6189327"/>
              <a:gd name="connsiteX3" fmla="*/ 2715660 w 6121147"/>
              <a:gd name="connsiteY3" fmla="*/ 6189327 h 6189327"/>
              <a:gd name="connsiteX4" fmla="*/ 409321 w 6121147"/>
              <a:gd name="connsiteY4" fmla="*/ 6130005 h 6189327"/>
              <a:gd name="connsiteX5" fmla="*/ 26986 w 6121147"/>
              <a:gd name="connsiteY5" fmla="*/ 2906618 h 6189327"/>
              <a:gd name="connsiteX6" fmla="*/ 180741 w 6121147"/>
              <a:gd name="connsiteY6" fmla="*/ 8432 h 6189327"/>
              <a:gd name="connsiteX0" fmla="*/ 180741 w 6121147"/>
              <a:gd name="connsiteY0" fmla="*/ 8432 h 6189327"/>
              <a:gd name="connsiteX1" fmla="*/ 6121147 w 6121147"/>
              <a:gd name="connsiteY1" fmla="*/ 0 h 6189327"/>
              <a:gd name="connsiteX2" fmla="*/ 6121147 w 6121147"/>
              <a:gd name="connsiteY2" fmla="*/ 6189133 h 6189327"/>
              <a:gd name="connsiteX3" fmla="*/ 2715660 w 6121147"/>
              <a:gd name="connsiteY3" fmla="*/ 6189327 h 6189327"/>
              <a:gd name="connsiteX4" fmla="*/ 837977 w 6121147"/>
              <a:gd name="connsiteY4" fmla="*/ 6113141 h 6189327"/>
              <a:gd name="connsiteX5" fmla="*/ 26986 w 6121147"/>
              <a:gd name="connsiteY5" fmla="*/ 2906618 h 6189327"/>
              <a:gd name="connsiteX6" fmla="*/ 180741 w 6121147"/>
              <a:gd name="connsiteY6" fmla="*/ 8432 h 6189327"/>
              <a:gd name="connsiteX0" fmla="*/ 180741 w 6121147"/>
              <a:gd name="connsiteY0" fmla="*/ 8432 h 6189327"/>
              <a:gd name="connsiteX1" fmla="*/ 6121147 w 6121147"/>
              <a:gd name="connsiteY1" fmla="*/ 0 h 6189327"/>
              <a:gd name="connsiteX2" fmla="*/ 6121147 w 6121147"/>
              <a:gd name="connsiteY2" fmla="*/ 6189133 h 6189327"/>
              <a:gd name="connsiteX3" fmla="*/ 2715660 w 6121147"/>
              <a:gd name="connsiteY3" fmla="*/ 6189327 h 6189327"/>
              <a:gd name="connsiteX4" fmla="*/ 398606 w 6121147"/>
              <a:gd name="connsiteY4" fmla="*/ 6121574 h 6189327"/>
              <a:gd name="connsiteX5" fmla="*/ 26986 w 6121147"/>
              <a:gd name="connsiteY5" fmla="*/ 2906618 h 6189327"/>
              <a:gd name="connsiteX6" fmla="*/ 180741 w 6121147"/>
              <a:gd name="connsiteY6" fmla="*/ 8432 h 6189327"/>
              <a:gd name="connsiteX0" fmla="*/ 180741 w 6121147"/>
              <a:gd name="connsiteY0" fmla="*/ 8432 h 6189327"/>
              <a:gd name="connsiteX1" fmla="*/ 6121147 w 6121147"/>
              <a:gd name="connsiteY1" fmla="*/ 0 h 6189327"/>
              <a:gd name="connsiteX2" fmla="*/ 6121147 w 6121147"/>
              <a:gd name="connsiteY2" fmla="*/ 6189133 h 6189327"/>
              <a:gd name="connsiteX3" fmla="*/ 2715660 w 6121147"/>
              <a:gd name="connsiteY3" fmla="*/ 6189327 h 6189327"/>
              <a:gd name="connsiteX4" fmla="*/ 398606 w 6121147"/>
              <a:gd name="connsiteY4" fmla="*/ 6121574 h 6189327"/>
              <a:gd name="connsiteX5" fmla="*/ 26986 w 6121147"/>
              <a:gd name="connsiteY5" fmla="*/ 2906618 h 6189327"/>
              <a:gd name="connsiteX6" fmla="*/ 180741 w 6121147"/>
              <a:gd name="connsiteY6" fmla="*/ 8432 h 6189327"/>
              <a:gd name="connsiteX0" fmla="*/ 202109 w 6142515"/>
              <a:gd name="connsiteY0" fmla="*/ 8432 h 6189327"/>
              <a:gd name="connsiteX1" fmla="*/ 6142515 w 6142515"/>
              <a:gd name="connsiteY1" fmla="*/ 0 h 6189327"/>
              <a:gd name="connsiteX2" fmla="*/ 6142515 w 6142515"/>
              <a:gd name="connsiteY2" fmla="*/ 6189133 h 6189327"/>
              <a:gd name="connsiteX3" fmla="*/ 2737028 w 6142515"/>
              <a:gd name="connsiteY3" fmla="*/ 6189327 h 6189327"/>
              <a:gd name="connsiteX4" fmla="*/ 419974 w 6142515"/>
              <a:gd name="connsiteY4" fmla="*/ 6121574 h 6189327"/>
              <a:gd name="connsiteX5" fmla="*/ 16205 w 6142515"/>
              <a:gd name="connsiteY5" fmla="*/ 2687378 h 6189327"/>
              <a:gd name="connsiteX6" fmla="*/ 202109 w 6142515"/>
              <a:gd name="connsiteY6" fmla="*/ 8432 h 6189327"/>
              <a:gd name="connsiteX0" fmla="*/ 235428 w 6175834"/>
              <a:gd name="connsiteY0" fmla="*/ 8432 h 6189327"/>
              <a:gd name="connsiteX1" fmla="*/ 6175834 w 6175834"/>
              <a:gd name="connsiteY1" fmla="*/ 0 h 6189327"/>
              <a:gd name="connsiteX2" fmla="*/ 6175834 w 6175834"/>
              <a:gd name="connsiteY2" fmla="*/ 6189133 h 6189327"/>
              <a:gd name="connsiteX3" fmla="*/ 2770347 w 6175834"/>
              <a:gd name="connsiteY3" fmla="*/ 6189327 h 6189327"/>
              <a:gd name="connsiteX4" fmla="*/ 453293 w 6175834"/>
              <a:gd name="connsiteY4" fmla="*/ 6121574 h 6189327"/>
              <a:gd name="connsiteX5" fmla="*/ 49524 w 6175834"/>
              <a:gd name="connsiteY5" fmla="*/ 2687378 h 6189327"/>
              <a:gd name="connsiteX6" fmla="*/ 235428 w 6175834"/>
              <a:gd name="connsiteY6" fmla="*/ 8432 h 6189327"/>
              <a:gd name="connsiteX0" fmla="*/ 235428 w 6175834"/>
              <a:gd name="connsiteY0" fmla="*/ 8432 h 6189327"/>
              <a:gd name="connsiteX1" fmla="*/ 6175834 w 6175834"/>
              <a:gd name="connsiteY1" fmla="*/ 0 h 6189327"/>
              <a:gd name="connsiteX2" fmla="*/ 6175834 w 6175834"/>
              <a:gd name="connsiteY2" fmla="*/ 6189133 h 6189327"/>
              <a:gd name="connsiteX3" fmla="*/ 2770347 w 6175834"/>
              <a:gd name="connsiteY3" fmla="*/ 6189327 h 6189327"/>
              <a:gd name="connsiteX4" fmla="*/ 453293 w 6175834"/>
              <a:gd name="connsiteY4" fmla="*/ 6121574 h 6189327"/>
              <a:gd name="connsiteX5" fmla="*/ 49524 w 6175834"/>
              <a:gd name="connsiteY5" fmla="*/ 2687378 h 6189327"/>
              <a:gd name="connsiteX6" fmla="*/ 235428 w 6175834"/>
              <a:gd name="connsiteY6" fmla="*/ 8432 h 6189327"/>
              <a:gd name="connsiteX0" fmla="*/ 235428 w 6175834"/>
              <a:gd name="connsiteY0" fmla="*/ 8432 h 6189327"/>
              <a:gd name="connsiteX1" fmla="*/ 6175834 w 6175834"/>
              <a:gd name="connsiteY1" fmla="*/ 0 h 6189327"/>
              <a:gd name="connsiteX2" fmla="*/ 6175834 w 6175834"/>
              <a:gd name="connsiteY2" fmla="*/ 6189133 h 6189327"/>
              <a:gd name="connsiteX3" fmla="*/ 2770347 w 6175834"/>
              <a:gd name="connsiteY3" fmla="*/ 6189327 h 6189327"/>
              <a:gd name="connsiteX4" fmla="*/ 453293 w 6175834"/>
              <a:gd name="connsiteY4" fmla="*/ 6121574 h 6189327"/>
              <a:gd name="connsiteX5" fmla="*/ 49524 w 6175834"/>
              <a:gd name="connsiteY5" fmla="*/ 2687378 h 6189327"/>
              <a:gd name="connsiteX6" fmla="*/ 235428 w 6175834"/>
              <a:gd name="connsiteY6" fmla="*/ 8432 h 6189327"/>
              <a:gd name="connsiteX0" fmla="*/ 235428 w 6175834"/>
              <a:gd name="connsiteY0" fmla="*/ 8432 h 6189133"/>
              <a:gd name="connsiteX1" fmla="*/ 6175834 w 6175834"/>
              <a:gd name="connsiteY1" fmla="*/ 0 h 6189133"/>
              <a:gd name="connsiteX2" fmla="*/ 6175834 w 6175834"/>
              <a:gd name="connsiteY2" fmla="*/ 6189133 h 6189133"/>
              <a:gd name="connsiteX3" fmla="*/ 2781064 w 6175834"/>
              <a:gd name="connsiteY3" fmla="*/ 6172463 h 6189133"/>
              <a:gd name="connsiteX4" fmla="*/ 453293 w 6175834"/>
              <a:gd name="connsiteY4" fmla="*/ 6121574 h 6189133"/>
              <a:gd name="connsiteX5" fmla="*/ 49524 w 6175834"/>
              <a:gd name="connsiteY5" fmla="*/ 2687378 h 6189133"/>
              <a:gd name="connsiteX6" fmla="*/ 235428 w 6175834"/>
              <a:gd name="connsiteY6" fmla="*/ 8432 h 6189133"/>
              <a:gd name="connsiteX0" fmla="*/ 235428 w 6175834"/>
              <a:gd name="connsiteY0" fmla="*/ 8432 h 6189133"/>
              <a:gd name="connsiteX1" fmla="*/ 6175834 w 6175834"/>
              <a:gd name="connsiteY1" fmla="*/ 0 h 6189133"/>
              <a:gd name="connsiteX2" fmla="*/ 6175834 w 6175834"/>
              <a:gd name="connsiteY2" fmla="*/ 6189133 h 6189133"/>
              <a:gd name="connsiteX3" fmla="*/ 2781064 w 6175834"/>
              <a:gd name="connsiteY3" fmla="*/ 6172463 h 6189133"/>
              <a:gd name="connsiteX4" fmla="*/ 646187 w 6175834"/>
              <a:gd name="connsiteY4" fmla="*/ 6121574 h 6189133"/>
              <a:gd name="connsiteX5" fmla="*/ 49524 w 6175834"/>
              <a:gd name="connsiteY5" fmla="*/ 2687378 h 6189133"/>
              <a:gd name="connsiteX6" fmla="*/ 235428 w 6175834"/>
              <a:gd name="connsiteY6" fmla="*/ 8432 h 6189133"/>
              <a:gd name="connsiteX0" fmla="*/ 235428 w 6175834"/>
              <a:gd name="connsiteY0" fmla="*/ 8432 h 6189133"/>
              <a:gd name="connsiteX1" fmla="*/ 6175834 w 6175834"/>
              <a:gd name="connsiteY1" fmla="*/ 0 h 6189133"/>
              <a:gd name="connsiteX2" fmla="*/ 6175834 w 6175834"/>
              <a:gd name="connsiteY2" fmla="*/ 6189133 h 6189133"/>
              <a:gd name="connsiteX3" fmla="*/ 2781064 w 6175834"/>
              <a:gd name="connsiteY3" fmla="*/ 6172463 h 6189133"/>
              <a:gd name="connsiteX4" fmla="*/ 474726 w 6175834"/>
              <a:gd name="connsiteY4" fmla="*/ 6138439 h 6189133"/>
              <a:gd name="connsiteX5" fmla="*/ 49524 w 6175834"/>
              <a:gd name="connsiteY5" fmla="*/ 2687378 h 6189133"/>
              <a:gd name="connsiteX6" fmla="*/ 235428 w 6175834"/>
              <a:gd name="connsiteY6" fmla="*/ 8432 h 6189133"/>
              <a:gd name="connsiteX0" fmla="*/ 235428 w 6175834"/>
              <a:gd name="connsiteY0" fmla="*/ 8432 h 6189133"/>
              <a:gd name="connsiteX1" fmla="*/ 6175834 w 6175834"/>
              <a:gd name="connsiteY1" fmla="*/ 0 h 6189133"/>
              <a:gd name="connsiteX2" fmla="*/ 6175834 w 6175834"/>
              <a:gd name="connsiteY2" fmla="*/ 6189133 h 6189133"/>
              <a:gd name="connsiteX3" fmla="*/ 2781064 w 6175834"/>
              <a:gd name="connsiteY3" fmla="*/ 6172463 h 6189133"/>
              <a:gd name="connsiteX4" fmla="*/ 474726 w 6175834"/>
              <a:gd name="connsiteY4" fmla="*/ 6138439 h 6189133"/>
              <a:gd name="connsiteX5" fmla="*/ 49524 w 6175834"/>
              <a:gd name="connsiteY5" fmla="*/ 2687378 h 6189133"/>
              <a:gd name="connsiteX6" fmla="*/ 235428 w 6175834"/>
              <a:gd name="connsiteY6" fmla="*/ 8432 h 6189133"/>
              <a:gd name="connsiteX0" fmla="*/ 235428 w 6175834"/>
              <a:gd name="connsiteY0" fmla="*/ 8432 h 6189133"/>
              <a:gd name="connsiteX1" fmla="*/ 6175834 w 6175834"/>
              <a:gd name="connsiteY1" fmla="*/ 0 h 6189133"/>
              <a:gd name="connsiteX2" fmla="*/ 6175834 w 6175834"/>
              <a:gd name="connsiteY2" fmla="*/ 6189133 h 6189133"/>
              <a:gd name="connsiteX3" fmla="*/ 2781064 w 6175834"/>
              <a:gd name="connsiteY3" fmla="*/ 6172463 h 6189133"/>
              <a:gd name="connsiteX4" fmla="*/ 474726 w 6175834"/>
              <a:gd name="connsiteY4" fmla="*/ 6138439 h 6189133"/>
              <a:gd name="connsiteX5" fmla="*/ 49524 w 6175834"/>
              <a:gd name="connsiteY5" fmla="*/ 2687378 h 6189133"/>
              <a:gd name="connsiteX6" fmla="*/ 235428 w 6175834"/>
              <a:gd name="connsiteY6" fmla="*/ 8432 h 6189133"/>
              <a:gd name="connsiteX0" fmla="*/ 251530 w 6191936"/>
              <a:gd name="connsiteY0" fmla="*/ 8432 h 6189133"/>
              <a:gd name="connsiteX1" fmla="*/ 6191936 w 6191936"/>
              <a:gd name="connsiteY1" fmla="*/ 0 h 6189133"/>
              <a:gd name="connsiteX2" fmla="*/ 6191936 w 6191936"/>
              <a:gd name="connsiteY2" fmla="*/ 6189133 h 6189133"/>
              <a:gd name="connsiteX3" fmla="*/ 2797166 w 6191936"/>
              <a:gd name="connsiteY3" fmla="*/ 6172463 h 6189133"/>
              <a:gd name="connsiteX4" fmla="*/ 490828 w 6191936"/>
              <a:gd name="connsiteY4" fmla="*/ 6138439 h 6189133"/>
              <a:gd name="connsiteX5" fmla="*/ 44193 w 6191936"/>
              <a:gd name="connsiteY5" fmla="*/ 2763269 h 6189133"/>
              <a:gd name="connsiteX6" fmla="*/ 251530 w 6191936"/>
              <a:gd name="connsiteY6" fmla="*/ 8432 h 6189133"/>
              <a:gd name="connsiteX0" fmla="*/ 207338 w 6147744"/>
              <a:gd name="connsiteY0" fmla="*/ 8432 h 6189133"/>
              <a:gd name="connsiteX1" fmla="*/ 6147744 w 6147744"/>
              <a:gd name="connsiteY1" fmla="*/ 0 h 6189133"/>
              <a:gd name="connsiteX2" fmla="*/ 6147744 w 6147744"/>
              <a:gd name="connsiteY2" fmla="*/ 6189133 h 6189133"/>
              <a:gd name="connsiteX3" fmla="*/ 2752974 w 6147744"/>
              <a:gd name="connsiteY3" fmla="*/ 6172463 h 6189133"/>
              <a:gd name="connsiteX4" fmla="*/ 446636 w 6147744"/>
              <a:gd name="connsiteY4" fmla="*/ 6138439 h 6189133"/>
              <a:gd name="connsiteX5" fmla="*/ 1 w 6147744"/>
              <a:gd name="connsiteY5" fmla="*/ 2763269 h 6189133"/>
              <a:gd name="connsiteX6" fmla="*/ 207338 w 6147744"/>
              <a:gd name="connsiteY6" fmla="*/ 8432 h 6189133"/>
              <a:gd name="connsiteX0" fmla="*/ 223132 w 6163538"/>
              <a:gd name="connsiteY0" fmla="*/ 8432 h 6189133"/>
              <a:gd name="connsiteX1" fmla="*/ 6163538 w 6163538"/>
              <a:gd name="connsiteY1" fmla="*/ 0 h 6189133"/>
              <a:gd name="connsiteX2" fmla="*/ 6163538 w 6163538"/>
              <a:gd name="connsiteY2" fmla="*/ 6189133 h 6189133"/>
              <a:gd name="connsiteX3" fmla="*/ 2768768 w 6163538"/>
              <a:gd name="connsiteY3" fmla="*/ 6172463 h 6189133"/>
              <a:gd name="connsiteX4" fmla="*/ 462430 w 6163538"/>
              <a:gd name="connsiteY4" fmla="*/ 6138439 h 6189133"/>
              <a:gd name="connsiteX5" fmla="*/ 15795 w 6163538"/>
              <a:gd name="connsiteY5" fmla="*/ 2763269 h 6189133"/>
              <a:gd name="connsiteX6" fmla="*/ 223132 w 6163538"/>
              <a:gd name="connsiteY6" fmla="*/ 8432 h 6189133"/>
              <a:gd name="connsiteX0" fmla="*/ 223132 w 6163538"/>
              <a:gd name="connsiteY0" fmla="*/ 8432 h 6189133"/>
              <a:gd name="connsiteX1" fmla="*/ 6163538 w 6163538"/>
              <a:gd name="connsiteY1" fmla="*/ 0 h 6189133"/>
              <a:gd name="connsiteX2" fmla="*/ 6163538 w 6163538"/>
              <a:gd name="connsiteY2" fmla="*/ 6189133 h 6189133"/>
              <a:gd name="connsiteX3" fmla="*/ 2768768 w 6163538"/>
              <a:gd name="connsiteY3" fmla="*/ 6172463 h 6189133"/>
              <a:gd name="connsiteX4" fmla="*/ 462430 w 6163538"/>
              <a:gd name="connsiteY4" fmla="*/ 6138439 h 6189133"/>
              <a:gd name="connsiteX5" fmla="*/ 15795 w 6163538"/>
              <a:gd name="connsiteY5" fmla="*/ 2796999 h 6189133"/>
              <a:gd name="connsiteX6" fmla="*/ 223132 w 6163538"/>
              <a:gd name="connsiteY6" fmla="*/ 8432 h 6189133"/>
              <a:gd name="connsiteX0" fmla="*/ 223132 w 6163538"/>
              <a:gd name="connsiteY0" fmla="*/ 8432 h 6189133"/>
              <a:gd name="connsiteX1" fmla="*/ 6163538 w 6163538"/>
              <a:gd name="connsiteY1" fmla="*/ 0 h 6189133"/>
              <a:gd name="connsiteX2" fmla="*/ 6163538 w 6163538"/>
              <a:gd name="connsiteY2" fmla="*/ 6189133 h 6189133"/>
              <a:gd name="connsiteX3" fmla="*/ 2768768 w 6163538"/>
              <a:gd name="connsiteY3" fmla="*/ 6172463 h 6189133"/>
              <a:gd name="connsiteX4" fmla="*/ 462430 w 6163538"/>
              <a:gd name="connsiteY4" fmla="*/ 6138439 h 6189133"/>
              <a:gd name="connsiteX5" fmla="*/ 15795 w 6163538"/>
              <a:gd name="connsiteY5" fmla="*/ 2796999 h 6189133"/>
              <a:gd name="connsiteX6" fmla="*/ 223132 w 6163538"/>
              <a:gd name="connsiteY6" fmla="*/ 8432 h 6189133"/>
              <a:gd name="connsiteX0" fmla="*/ 303814 w 6244220"/>
              <a:gd name="connsiteY0" fmla="*/ 8432 h 6189133"/>
              <a:gd name="connsiteX1" fmla="*/ 6244220 w 6244220"/>
              <a:gd name="connsiteY1" fmla="*/ 0 h 6189133"/>
              <a:gd name="connsiteX2" fmla="*/ 6244220 w 6244220"/>
              <a:gd name="connsiteY2" fmla="*/ 6189133 h 6189133"/>
              <a:gd name="connsiteX3" fmla="*/ 2849450 w 6244220"/>
              <a:gd name="connsiteY3" fmla="*/ 6172463 h 6189133"/>
              <a:gd name="connsiteX4" fmla="*/ 543112 w 6244220"/>
              <a:gd name="connsiteY4" fmla="*/ 6138439 h 6189133"/>
              <a:gd name="connsiteX5" fmla="*/ 96477 w 6244220"/>
              <a:gd name="connsiteY5" fmla="*/ 2796999 h 6189133"/>
              <a:gd name="connsiteX6" fmla="*/ 303814 w 6244220"/>
              <a:gd name="connsiteY6" fmla="*/ 8432 h 6189133"/>
              <a:gd name="connsiteX0" fmla="*/ 265776 w 6206182"/>
              <a:gd name="connsiteY0" fmla="*/ 8432 h 6189133"/>
              <a:gd name="connsiteX1" fmla="*/ 6206182 w 6206182"/>
              <a:gd name="connsiteY1" fmla="*/ 0 h 6189133"/>
              <a:gd name="connsiteX2" fmla="*/ 6206182 w 6206182"/>
              <a:gd name="connsiteY2" fmla="*/ 6189133 h 6189133"/>
              <a:gd name="connsiteX3" fmla="*/ 2811412 w 6206182"/>
              <a:gd name="connsiteY3" fmla="*/ 6172463 h 6189133"/>
              <a:gd name="connsiteX4" fmla="*/ 505074 w 6206182"/>
              <a:gd name="connsiteY4" fmla="*/ 6138439 h 6189133"/>
              <a:gd name="connsiteX5" fmla="*/ 58439 w 6206182"/>
              <a:gd name="connsiteY5" fmla="*/ 2796999 h 6189133"/>
              <a:gd name="connsiteX6" fmla="*/ 265776 w 6206182"/>
              <a:gd name="connsiteY6" fmla="*/ 8432 h 6189133"/>
              <a:gd name="connsiteX0" fmla="*/ 227027 w 6167433"/>
              <a:gd name="connsiteY0" fmla="*/ 8432 h 6189133"/>
              <a:gd name="connsiteX1" fmla="*/ 6167433 w 6167433"/>
              <a:gd name="connsiteY1" fmla="*/ 0 h 6189133"/>
              <a:gd name="connsiteX2" fmla="*/ 6167433 w 6167433"/>
              <a:gd name="connsiteY2" fmla="*/ 6189133 h 6189133"/>
              <a:gd name="connsiteX3" fmla="*/ 2772663 w 6167433"/>
              <a:gd name="connsiteY3" fmla="*/ 6172463 h 6189133"/>
              <a:gd name="connsiteX4" fmla="*/ 466325 w 6167433"/>
              <a:gd name="connsiteY4" fmla="*/ 6138439 h 6189133"/>
              <a:gd name="connsiteX5" fmla="*/ 73273 w 6167433"/>
              <a:gd name="connsiteY5" fmla="*/ 2687378 h 6189133"/>
              <a:gd name="connsiteX6" fmla="*/ 227027 w 6167433"/>
              <a:gd name="connsiteY6" fmla="*/ 8432 h 6189133"/>
              <a:gd name="connsiteX0" fmla="*/ 260034 w 6200440"/>
              <a:gd name="connsiteY0" fmla="*/ 8432 h 6189133"/>
              <a:gd name="connsiteX1" fmla="*/ 6200440 w 6200440"/>
              <a:gd name="connsiteY1" fmla="*/ 0 h 6189133"/>
              <a:gd name="connsiteX2" fmla="*/ 6200440 w 6200440"/>
              <a:gd name="connsiteY2" fmla="*/ 6189133 h 6189133"/>
              <a:gd name="connsiteX3" fmla="*/ 2805670 w 6200440"/>
              <a:gd name="connsiteY3" fmla="*/ 6172463 h 6189133"/>
              <a:gd name="connsiteX4" fmla="*/ 499332 w 6200440"/>
              <a:gd name="connsiteY4" fmla="*/ 6138439 h 6189133"/>
              <a:gd name="connsiteX5" fmla="*/ 106280 w 6200440"/>
              <a:gd name="connsiteY5" fmla="*/ 2687378 h 6189133"/>
              <a:gd name="connsiteX6" fmla="*/ 260034 w 6200440"/>
              <a:gd name="connsiteY6" fmla="*/ 8432 h 6189133"/>
              <a:gd name="connsiteX0" fmla="*/ 224778 w 6165184"/>
              <a:gd name="connsiteY0" fmla="*/ 8432 h 6189133"/>
              <a:gd name="connsiteX1" fmla="*/ 6165184 w 6165184"/>
              <a:gd name="connsiteY1" fmla="*/ 0 h 6189133"/>
              <a:gd name="connsiteX2" fmla="*/ 6165184 w 6165184"/>
              <a:gd name="connsiteY2" fmla="*/ 6189133 h 6189133"/>
              <a:gd name="connsiteX3" fmla="*/ 2770414 w 6165184"/>
              <a:gd name="connsiteY3" fmla="*/ 6172463 h 6189133"/>
              <a:gd name="connsiteX4" fmla="*/ 464076 w 6165184"/>
              <a:gd name="connsiteY4" fmla="*/ 6138439 h 6189133"/>
              <a:gd name="connsiteX5" fmla="*/ 124605 w 6165184"/>
              <a:gd name="connsiteY5" fmla="*/ 2704243 h 6189133"/>
              <a:gd name="connsiteX6" fmla="*/ 224778 w 6165184"/>
              <a:gd name="connsiteY6" fmla="*/ 8432 h 6189133"/>
              <a:gd name="connsiteX0" fmla="*/ 261527 w 6201933"/>
              <a:gd name="connsiteY0" fmla="*/ 8432 h 6189133"/>
              <a:gd name="connsiteX1" fmla="*/ 6201933 w 6201933"/>
              <a:gd name="connsiteY1" fmla="*/ 0 h 6189133"/>
              <a:gd name="connsiteX2" fmla="*/ 6201933 w 6201933"/>
              <a:gd name="connsiteY2" fmla="*/ 6189133 h 6189133"/>
              <a:gd name="connsiteX3" fmla="*/ 2807163 w 6201933"/>
              <a:gd name="connsiteY3" fmla="*/ 6172463 h 6189133"/>
              <a:gd name="connsiteX4" fmla="*/ 500825 w 6201933"/>
              <a:gd name="connsiteY4" fmla="*/ 6138439 h 6189133"/>
              <a:gd name="connsiteX5" fmla="*/ 161354 w 6201933"/>
              <a:gd name="connsiteY5" fmla="*/ 2704243 h 6189133"/>
              <a:gd name="connsiteX6" fmla="*/ 261527 w 6201933"/>
              <a:gd name="connsiteY6" fmla="*/ 8432 h 6189133"/>
              <a:gd name="connsiteX0" fmla="*/ 261527 w 6201933"/>
              <a:gd name="connsiteY0" fmla="*/ 8432 h 6189133"/>
              <a:gd name="connsiteX1" fmla="*/ 6201933 w 6201933"/>
              <a:gd name="connsiteY1" fmla="*/ 0 h 6189133"/>
              <a:gd name="connsiteX2" fmla="*/ 6201933 w 6201933"/>
              <a:gd name="connsiteY2" fmla="*/ 6189133 h 6189133"/>
              <a:gd name="connsiteX3" fmla="*/ 2807163 w 6201933"/>
              <a:gd name="connsiteY3" fmla="*/ 6172463 h 6189133"/>
              <a:gd name="connsiteX4" fmla="*/ 500825 w 6201933"/>
              <a:gd name="connsiteY4" fmla="*/ 6113143 h 6189133"/>
              <a:gd name="connsiteX5" fmla="*/ 161354 w 6201933"/>
              <a:gd name="connsiteY5" fmla="*/ 2704243 h 6189133"/>
              <a:gd name="connsiteX6" fmla="*/ 261527 w 6201933"/>
              <a:gd name="connsiteY6" fmla="*/ 8432 h 6189133"/>
              <a:gd name="connsiteX0" fmla="*/ 233889 w 6174295"/>
              <a:gd name="connsiteY0" fmla="*/ 8432 h 6189133"/>
              <a:gd name="connsiteX1" fmla="*/ 6174295 w 6174295"/>
              <a:gd name="connsiteY1" fmla="*/ 0 h 6189133"/>
              <a:gd name="connsiteX2" fmla="*/ 6174295 w 6174295"/>
              <a:gd name="connsiteY2" fmla="*/ 6189133 h 6189133"/>
              <a:gd name="connsiteX3" fmla="*/ 2779525 w 6174295"/>
              <a:gd name="connsiteY3" fmla="*/ 6172463 h 6189133"/>
              <a:gd name="connsiteX4" fmla="*/ 473187 w 6174295"/>
              <a:gd name="connsiteY4" fmla="*/ 6113143 h 6189133"/>
              <a:gd name="connsiteX5" fmla="*/ 133716 w 6174295"/>
              <a:gd name="connsiteY5" fmla="*/ 2704243 h 6189133"/>
              <a:gd name="connsiteX6" fmla="*/ 233889 w 6174295"/>
              <a:gd name="connsiteY6" fmla="*/ 8432 h 6189133"/>
              <a:gd name="connsiteX0" fmla="*/ 213551 w 6187667"/>
              <a:gd name="connsiteY0" fmla="*/ 0 h 6198384"/>
              <a:gd name="connsiteX1" fmla="*/ 6187667 w 6187667"/>
              <a:gd name="connsiteY1" fmla="*/ 9251 h 6198384"/>
              <a:gd name="connsiteX2" fmla="*/ 6187667 w 6187667"/>
              <a:gd name="connsiteY2" fmla="*/ 6198384 h 6198384"/>
              <a:gd name="connsiteX3" fmla="*/ 2792897 w 6187667"/>
              <a:gd name="connsiteY3" fmla="*/ 6181714 h 6198384"/>
              <a:gd name="connsiteX4" fmla="*/ 486559 w 6187667"/>
              <a:gd name="connsiteY4" fmla="*/ 6122394 h 6198384"/>
              <a:gd name="connsiteX5" fmla="*/ 147088 w 6187667"/>
              <a:gd name="connsiteY5" fmla="*/ 2713494 h 6198384"/>
              <a:gd name="connsiteX6" fmla="*/ 213551 w 6187667"/>
              <a:gd name="connsiteY6" fmla="*/ 0 h 6198384"/>
              <a:gd name="connsiteX0" fmla="*/ 422357 w 6396473"/>
              <a:gd name="connsiteY0" fmla="*/ 0 h 6198384"/>
              <a:gd name="connsiteX1" fmla="*/ 6396473 w 6396473"/>
              <a:gd name="connsiteY1" fmla="*/ 9251 h 6198384"/>
              <a:gd name="connsiteX2" fmla="*/ 6396473 w 6396473"/>
              <a:gd name="connsiteY2" fmla="*/ 6198384 h 6198384"/>
              <a:gd name="connsiteX3" fmla="*/ 3001703 w 6396473"/>
              <a:gd name="connsiteY3" fmla="*/ 6181714 h 6198384"/>
              <a:gd name="connsiteX4" fmla="*/ 695365 w 6396473"/>
              <a:gd name="connsiteY4" fmla="*/ 6122394 h 6198384"/>
              <a:gd name="connsiteX5" fmla="*/ 74981 w 6396473"/>
              <a:gd name="connsiteY5" fmla="*/ 2916852 h 6198384"/>
              <a:gd name="connsiteX6" fmla="*/ 422357 w 6396473"/>
              <a:gd name="connsiteY6" fmla="*/ 0 h 6198384"/>
              <a:gd name="connsiteX0" fmla="*/ 447405 w 6421521"/>
              <a:gd name="connsiteY0" fmla="*/ 0 h 6198384"/>
              <a:gd name="connsiteX1" fmla="*/ 6421521 w 6421521"/>
              <a:gd name="connsiteY1" fmla="*/ 9251 h 6198384"/>
              <a:gd name="connsiteX2" fmla="*/ 6421521 w 6421521"/>
              <a:gd name="connsiteY2" fmla="*/ 6198384 h 6198384"/>
              <a:gd name="connsiteX3" fmla="*/ 3026751 w 6421521"/>
              <a:gd name="connsiteY3" fmla="*/ 6181714 h 6198384"/>
              <a:gd name="connsiteX4" fmla="*/ 720413 w 6421521"/>
              <a:gd name="connsiteY4" fmla="*/ 6122394 h 6198384"/>
              <a:gd name="connsiteX5" fmla="*/ 447405 w 6421521"/>
              <a:gd name="connsiteY5" fmla="*/ 0 h 6198384"/>
              <a:gd name="connsiteX0" fmla="*/ 362030 w 6336146"/>
              <a:gd name="connsiteY0" fmla="*/ 0 h 6198384"/>
              <a:gd name="connsiteX1" fmla="*/ 6336146 w 6336146"/>
              <a:gd name="connsiteY1" fmla="*/ 9251 h 6198384"/>
              <a:gd name="connsiteX2" fmla="*/ 6336146 w 6336146"/>
              <a:gd name="connsiteY2" fmla="*/ 6198384 h 6198384"/>
              <a:gd name="connsiteX3" fmla="*/ 2941376 w 6336146"/>
              <a:gd name="connsiteY3" fmla="*/ 6181714 h 6198384"/>
              <a:gd name="connsiteX4" fmla="*/ 635038 w 6336146"/>
              <a:gd name="connsiteY4" fmla="*/ 6122394 h 6198384"/>
              <a:gd name="connsiteX5" fmla="*/ 362030 w 6336146"/>
              <a:gd name="connsiteY5" fmla="*/ 0 h 6198384"/>
              <a:gd name="connsiteX0" fmla="*/ 568824 w 6542940"/>
              <a:gd name="connsiteY0" fmla="*/ 0 h 6198384"/>
              <a:gd name="connsiteX1" fmla="*/ 6542940 w 6542940"/>
              <a:gd name="connsiteY1" fmla="*/ 9251 h 6198384"/>
              <a:gd name="connsiteX2" fmla="*/ 6542940 w 6542940"/>
              <a:gd name="connsiteY2" fmla="*/ 6198384 h 6198384"/>
              <a:gd name="connsiteX3" fmla="*/ 3148170 w 6542940"/>
              <a:gd name="connsiteY3" fmla="*/ 6181714 h 6198384"/>
              <a:gd name="connsiteX4" fmla="*/ 841832 w 6542940"/>
              <a:gd name="connsiteY4" fmla="*/ 6122394 h 6198384"/>
              <a:gd name="connsiteX5" fmla="*/ 568824 w 6542940"/>
              <a:gd name="connsiteY5" fmla="*/ 0 h 6198384"/>
              <a:gd name="connsiteX0" fmla="*/ 435634 w 6409750"/>
              <a:gd name="connsiteY0" fmla="*/ 0 h 6198384"/>
              <a:gd name="connsiteX1" fmla="*/ 6409750 w 6409750"/>
              <a:gd name="connsiteY1" fmla="*/ 9251 h 6198384"/>
              <a:gd name="connsiteX2" fmla="*/ 6409750 w 6409750"/>
              <a:gd name="connsiteY2" fmla="*/ 6198384 h 6198384"/>
              <a:gd name="connsiteX3" fmla="*/ 3014980 w 6409750"/>
              <a:gd name="connsiteY3" fmla="*/ 6181714 h 6198384"/>
              <a:gd name="connsiteX4" fmla="*/ 708642 w 6409750"/>
              <a:gd name="connsiteY4" fmla="*/ 6122394 h 6198384"/>
              <a:gd name="connsiteX5" fmla="*/ 435634 w 6409750"/>
              <a:gd name="connsiteY5" fmla="*/ 0 h 6198384"/>
              <a:gd name="connsiteX0" fmla="*/ 352694 w 6326810"/>
              <a:gd name="connsiteY0" fmla="*/ 0 h 6198384"/>
              <a:gd name="connsiteX1" fmla="*/ 6326810 w 6326810"/>
              <a:gd name="connsiteY1" fmla="*/ 9251 h 6198384"/>
              <a:gd name="connsiteX2" fmla="*/ 6326810 w 6326810"/>
              <a:gd name="connsiteY2" fmla="*/ 6198384 h 6198384"/>
              <a:gd name="connsiteX3" fmla="*/ 2932040 w 6326810"/>
              <a:gd name="connsiteY3" fmla="*/ 6181714 h 6198384"/>
              <a:gd name="connsiteX4" fmla="*/ 625702 w 6326810"/>
              <a:gd name="connsiteY4" fmla="*/ 6122394 h 6198384"/>
              <a:gd name="connsiteX5" fmla="*/ 352694 w 6326810"/>
              <a:gd name="connsiteY5" fmla="*/ 0 h 6198384"/>
              <a:gd name="connsiteX0" fmla="*/ 358867 w 6288037"/>
              <a:gd name="connsiteY0" fmla="*/ 8432 h 6189133"/>
              <a:gd name="connsiteX1" fmla="*/ 6288037 w 6288037"/>
              <a:gd name="connsiteY1" fmla="*/ 0 h 6189133"/>
              <a:gd name="connsiteX2" fmla="*/ 6288037 w 6288037"/>
              <a:gd name="connsiteY2" fmla="*/ 6189133 h 6189133"/>
              <a:gd name="connsiteX3" fmla="*/ 2893267 w 6288037"/>
              <a:gd name="connsiteY3" fmla="*/ 6172463 h 6189133"/>
              <a:gd name="connsiteX4" fmla="*/ 586929 w 6288037"/>
              <a:gd name="connsiteY4" fmla="*/ 6113143 h 6189133"/>
              <a:gd name="connsiteX5" fmla="*/ 358867 w 6288037"/>
              <a:gd name="connsiteY5" fmla="*/ 8432 h 6189133"/>
              <a:gd name="connsiteX0" fmla="*/ 358867 w 6288038"/>
              <a:gd name="connsiteY0" fmla="*/ 0 h 6198384"/>
              <a:gd name="connsiteX1" fmla="*/ 6288038 w 6288038"/>
              <a:gd name="connsiteY1" fmla="*/ 9251 h 6198384"/>
              <a:gd name="connsiteX2" fmla="*/ 6288038 w 6288038"/>
              <a:gd name="connsiteY2" fmla="*/ 6198384 h 6198384"/>
              <a:gd name="connsiteX3" fmla="*/ 2893268 w 6288038"/>
              <a:gd name="connsiteY3" fmla="*/ 6181714 h 6198384"/>
              <a:gd name="connsiteX4" fmla="*/ 586930 w 6288038"/>
              <a:gd name="connsiteY4" fmla="*/ 6122394 h 6198384"/>
              <a:gd name="connsiteX5" fmla="*/ 358867 w 6288038"/>
              <a:gd name="connsiteY5" fmla="*/ 0 h 61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8038" h="6198384">
                <a:moveTo>
                  <a:pt x="358867" y="0"/>
                </a:moveTo>
                <a:lnTo>
                  <a:pt x="6288038" y="9251"/>
                </a:lnTo>
                <a:lnTo>
                  <a:pt x="6288038" y="6198384"/>
                </a:lnTo>
                <a:lnTo>
                  <a:pt x="2893268" y="6181714"/>
                </a:lnTo>
                <a:lnTo>
                  <a:pt x="586930" y="6122394"/>
                </a:lnTo>
                <a:cubicBezTo>
                  <a:pt x="1145860" y="3553660"/>
                  <a:pt x="-759868" y="2035649"/>
                  <a:pt x="358867" y="0"/>
                </a:cubicBezTo>
                <a:close/>
              </a:path>
            </a:pathLst>
          </a:custGeom>
          <a:gradFill flip="none" rotWithShape="1">
            <a:gsLst>
              <a:gs pos="0">
                <a:schemeClr val="accent1"/>
              </a:gs>
              <a:gs pos="99000">
                <a:srgbClr val="40178D"/>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6F6E9A-1D7D-CA0A-6B91-5B131FBAED84}"/>
              </a:ext>
            </a:extLst>
          </p:cNvPr>
          <p:cNvSpPr txBox="1">
            <a:spLocks/>
          </p:cNvSpPr>
          <p:nvPr/>
        </p:nvSpPr>
        <p:spPr>
          <a:xfrm>
            <a:off x="695324" y="549276"/>
            <a:ext cx="3479345" cy="2274976"/>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a:buNone/>
              <a:defRPr sz="28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14000"/>
              </a:lnSpc>
            </a:pPr>
            <a:r>
              <a:rPr lang="en-US" sz="2500" dirty="0">
                <a:solidFill>
                  <a:schemeClr val="bg1"/>
                </a:solidFill>
                <a:latin typeface="+mn-lt"/>
              </a:rPr>
              <a:t>WHY IS SOCIAL MEDIA MORE IMPORTANT THAN EVER FOR THE CUSTOMER JOURNEY?</a:t>
            </a:r>
          </a:p>
        </p:txBody>
      </p:sp>
      <p:pic>
        <p:nvPicPr>
          <p:cNvPr id="16" name="Picture 15">
            <a:extLst>
              <a:ext uri="{FF2B5EF4-FFF2-40B4-BE49-F238E27FC236}">
                <a16:creationId xmlns:a16="http://schemas.microsoft.com/office/drawing/2014/main" id="{C07E79A6-7233-6081-D8C6-0F790DF034F9}"/>
              </a:ext>
            </a:extLst>
          </p:cNvPr>
          <p:cNvPicPr>
            <a:picLocks noChangeAspect="1"/>
          </p:cNvPicPr>
          <p:nvPr/>
        </p:nvPicPr>
        <p:blipFill>
          <a:blip r:embed="rId3"/>
          <a:stretch>
            <a:fillRect/>
          </a:stretch>
        </p:blipFill>
        <p:spPr>
          <a:xfrm rot="4532204">
            <a:off x="1207798" y="1414948"/>
            <a:ext cx="4749265" cy="4338271"/>
          </a:xfrm>
          <a:prstGeom prst="rect">
            <a:avLst/>
          </a:prstGeom>
        </p:spPr>
      </p:pic>
      <p:grpSp>
        <p:nvGrpSpPr>
          <p:cNvPr id="45" name="Group 44">
            <a:extLst>
              <a:ext uri="{FF2B5EF4-FFF2-40B4-BE49-F238E27FC236}">
                <a16:creationId xmlns:a16="http://schemas.microsoft.com/office/drawing/2014/main" id="{2F4A9196-604C-E334-E0D2-08B3F40EDC96}"/>
              </a:ext>
            </a:extLst>
          </p:cNvPr>
          <p:cNvGrpSpPr/>
          <p:nvPr/>
        </p:nvGrpSpPr>
        <p:grpSpPr>
          <a:xfrm>
            <a:off x="3083539" y="3301998"/>
            <a:ext cx="8588465" cy="2728002"/>
            <a:chOff x="5269072" y="549276"/>
            <a:chExt cx="8588465" cy="2728002"/>
          </a:xfrm>
        </p:grpSpPr>
        <p:sp>
          <p:nvSpPr>
            <p:cNvPr id="42" name="Rounded Rectangle 41">
              <a:extLst>
                <a:ext uri="{FF2B5EF4-FFF2-40B4-BE49-F238E27FC236}">
                  <a16:creationId xmlns:a16="http://schemas.microsoft.com/office/drawing/2014/main" id="{BBB39380-4E5B-B157-BF4A-031DBBB2935D}"/>
                </a:ext>
              </a:extLst>
            </p:cNvPr>
            <p:cNvSpPr/>
            <p:nvPr/>
          </p:nvSpPr>
          <p:spPr>
            <a:xfrm>
              <a:off x="5269072" y="549276"/>
              <a:ext cx="6801406" cy="2383929"/>
            </a:xfrm>
            <a:prstGeom prst="roundRect">
              <a:avLst>
                <a:gd name="adj" fmla="val 11187"/>
              </a:avLst>
            </a:prstGeom>
            <a:solidFill>
              <a:schemeClr val="bg1"/>
            </a:solidFill>
            <a:ln>
              <a:noFill/>
            </a:ln>
            <a:effectLst>
              <a:outerShdw blurRad="227239" dist="38100" dir="18900000" algn="bl" rotWithShape="0">
                <a:prstClr val="black">
                  <a:alpha val="3110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5F72222-CA8D-D779-FAD9-F7364643BB31}"/>
                </a:ext>
              </a:extLst>
            </p:cNvPr>
            <p:cNvSpPr txBox="1"/>
            <p:nvPr/>
          </p:nvSpPr>
          <p:spPr>
            <a:xfrm>
              <a:off x="5856931" y="1019239"/>
              <a:ext cx="5639744" cy="966418"/>
            </a:xfrm>
            <a:prstGeom prst="rect">
              <a:avLst/>
            </a:prstGeom>
            <a:noFill/>
          </p:spPr>
          <p:txBody>
            <a:bodyPr wrap="square">
              <a:spAutoFit/>
            </a:bodyPr>
            <a:lstStyle/>
            <a:p>
              <a:pPr algn="just">
                <a:lnSpc>
                  <a:spcPct val="120000"/>
                </a:lnSpc>
              </a:pPr>
              <a:r>
                <a:rPr lang="en-SG" sz="1600" dirty="0">
                  <a:solidFill>
                    <a:srgbClr val="333333"/>
                  </a:solidFill>
                  <a:effectLst/>
                  <a:latin typeface="+mn-lt"/>
                </a:rPr>
                <a:t>If you make customers unhappy in the physical world, they might each tell 6 friends. If you make customers unhappy on the internet, they can each tell 6,000 friends.</a:t>
              </a:r>
              <a:endParaRPr lang="en-US" sz="1600" dirty="0">
                <a:latin typeface="+mn-lt"/>
              </a:endParaRPr>
            </a:p>
          </p:txBody>
        </p:sp>
        <p:sp>
          <p:nvSpPr>
            <p:cNvPr id="22" name="TextBox 21">
              <a:extLst>
                <a:ext uri="{FF2B5EF4-FFF2-40B4-BE49-F238E27FC236}">
                  <a16:creationId xmlns:a16="http://schemas.microsoft.com/office/drawing/2014/main" id="{406519EA-F97C-940B-391C-1AE57B8973F9}"/>
                </a:ext>
              </a:extLst>
            </p:cNvPr>
            <p:cNvSpPr txBox="1"/>
            <p:nvPr/>
          </p:nvSpPr>
          <p:spPr>
            <a:xfrm>
              <a:off x="7759559" y="2439237"/>
              <a:ext cx="6097978" cy="307777"/>
            </a:xfrm>
            <a:prstGeom prst="rect">
              <a:avLst/>
            </a:prstGeom>
            <a:noFill/>
          </p:spPr>
          <p:txBody>
            <a:bodyPr wrap="square">
              <a:spAutoFit/>
            </a:bodyPr>
            <a:lstStyle/>
            <a:p>
              <a:r>
                <a:rPr lang="en-SG" i="1" dirty="0">
                  <a:solidFill>
                    <a:srgbClr val="333333"/>
                  </a:solidFill>
                  <a:effectLst/>
                  <a:latin typeface="+mn-lt"/>
                </a:rPr>
                <a:t>Jeff Bezos, CEO of Amazon</a:t>
              </a:r>
              <a:endParaRPr lang="en-US" i="1" dirty="0">
                <a:latin typeface="+mn-lt"/>
              </a:endParaRPr>
            </a:p>
          </p:txBody>
        </p:sp>
        <p:sp>
          <p:nvSpPr>
            <p:cNvPr id="23" name="TextBox 22">
              <a:extLst>
                <a:ext uri="{FF2B5EF4-FFF2-40B4-BE49-F238E27FC236}">
                  <a16:creationId xmlns:a16="http://schemas.microsoft.com/office/drawing/2014/main" id="{8D08FA31-EF64-1022-E910-C757B8352733}"/>
                </a:ext>
              </a:extLst>
            </p:cNvPr>
            <p:cNvSpPr txBox="1"/>
            <p:nvPr/>
          </p:nvSpPr>
          <p:spPr>
            <a:xfrm>
              <a:off x="5414688" y="776586"/>
              <a:ext cx="542172" cy="861774"/>
            </a:xfrm>
            <a:prstGeom prst="rect">
              <a:avLst/>
            </a:prstGeom>
            <a:noFill/>
          </p:spPr>
          <p:txBody>
            <a:bodyPr wrap="square">
              <a:spAutoFit/>
            </a:bodyPr>
            <a:lstStyle/>
            <a:p>
              <a:r>
                <a:rPr lang="en-SG" sz="5000" dirty="0">
                  <a:solidFill>
                    <a:schemeClr val="accent1"/>
                  </a:solidFill>
                  <a:effectLst/>
                  <a:latin typeface="+mn-lt"/>
                  <a:cs typeface="Futura Medium" panose="020B0602020204020303" pitchFamily="34" charset="-79"/>
                </a:rPr>
                <a:t>“</a:t>
              </a:r>
              <a:endParaRPr lang="en-US" sz="5000" dirty="0">
                <a:solidFill>
                  <a:schemeClr val="accent1"/>
                </a:solidFill>
                <a:latin typeface="+mn-lt"/>
                <a:cs typeface="Futura Medium" panose="020B0602020204020303" pitchFamily="34" charset="-79"/>
              </a:endParaRPr>
            </a:p>
          </p:txBody>
        </p:sp>
        <p:sp>
          <p:nvSpPr>
            <p:cNvPr id="24" name="TextBox 23">
              <a:extLst>
                <a:ext uri="{FF2B5EF4-FFF2-40B4-BE49-F238E27FC236}">
                  <a16:creationId xmlns:a16="http://schemas.microsoft.com/office/drawing/2014/main" id="{459560AB-032B-3309-D37C-898879C219A0}"/>
                </a:ext>
              </a:extLst>
            </p:cNvPr>
            <p:cNvSpPr txBox="1"/>
            <p:nvPr/>
          </p:nvSpPr>
          <p:spPr>
            <a:xfrm>
              <a:off x="11420840" y="1510428"/>
              <a:ext cx="542172" cy="861774"/>
            </a:xfrm>
            <a:prstGeom prst="rect">
              <a:avLst/>
            </a:prstGeom>
            <a:noFill/>
          </p:spPr>
          <p:txBody>
            <a:bodyPr wrap="square">
              <a:spAutoFit/>
            </a:bodyPr>
            <a:lstStyle/>
            <a:p>
              <a:r>
                <a:rPr lang="en-SG" sz="5000" dirty="0">
                  <a:solidFill>
                    <a:schemeClr val="accent1"/>
                  </a:solidFill>
                  <a:effectLst/>
                  <a:latin typeface="+mn-lt"/>
                  <a:cs typeface="Futura Medium" panose="020B0602020204020303" pitchFamily="34" charset="-79"/>
                </a:rPr>
                <a:t>”</a:t>
              </a:r>
              <a:endParaRPr lang="en-US" sz="5000" dirty="0">
                <a:solidFill>
                  <a:schemeClr val="accent1"/>
                </a:solidFill>
                <a:latin typeface="+mn-lt"/>
                <a:cs typeface="Futura Medium" panose="020B0602020204020303" pitchFamily="34" charset="-79"/>
              </a:endParaRPr>
            </a:p>
          </p:txBody>
        </p:sp>
        <p:cxnSp>
          <p:nvCxnSpPr>
            <p:cNvPr id="26" name="Straight Connector 25">
              <a:extLst>
                <a:ext uri="{FF2B5EF4-FFF2-40B4-BE49-F238E27FC236}">
                  <a16:creationId xmlns:a16="http://schemas.microsoft.com/office/drawing/2014/main" id="{A7C45017-B2B0-9FAB-93EC-CC29DE186816}"/>
                </a:ext>
              </a:extLst>
            </p:cNvPr>
            <p:cNvCxnSpPr>
              <a:cxnSpLocks/>
            </p:cNvCxnSpPr>
            <p:nvPr/>
          </p:nvCxnSpPr>
          <p:spPr>
            <a:xfrm>
              <a:off x="7759559" y="2372202"/>
              <a:ext cx="25238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218FE6B-9C90-BFD1-1111-B19418203692}"/>
                </a:ext>
              </a:extLst>
            </p:cNvPr>
            <p:cNvPicPr>
              <a:picLocks noChangeAspect="1"/>
            </p:cNvPicPr>
            <p:nvPr/>
          </p:nvPicPr>
          <p:blipFill>
            <a:blip r:embed="rId4"/>
            <a:stretch>
              <a:fillRect/>
            </a:stretch>
          </p:blipFill>
          <p:spPr>
            <a:xfrm>
              <a:off x="10164675" y="1827482"/>
              <a:ext cx="1449796" cy="1449796"/>
            </a:xfrm>
            <a:prstGeom prst="ellipse">
              <a:avLst/>
            </a:prstGeom>
          </p:spPr>
        </p:pic>
      </p:grpSp>
      <p:grpSp>
        <p:nvGrpSpPr>
          <p:cNvPr id="4" name="Group 3">
            <a:extLst>
              <a:ext uri="{FF2B5EF4-FFF2-40B4-BE49-F238E27FC236}">
                <a16:creationId xmlns:a16="http://schemas.microsoft.com/office/drawing/2014/main" id="{F38F476F-76E8-F4FF-E66D-A8236A306481}"/>
              </a:ext>
            </a:extLst>
          </p:cNvPr>
          <p:cNvGrpSpPr/>
          <p:nvPr/>
        </p:nvGrpSpPr>
        <p:grpSpPr>
          <a:xfrm>
            <a:off x="4536764" y="432779"/>
            <a:ext cx="10010353" cy="2435026"/>
            <a:chOff x="4525553" y="522899"/>
            <a:chExt cx="10010353" cy="2435026"/>
          </a:xfrm>
        </p:grpSpPr>
        <p:grpSp>
          <p:nvGrpSpPr>
            <p:cNvPr id="46" name="Group 45">
              <a:extLst>
                <a:ext uri="{FF2B5EF4-FFF2-40B4-BE49-F238E27FC236}">
                  <a16:creationId xmlns:a16="http://schemas.microsoft.com/office/drawing/2014/main" id="{8ECB496F-036F-18A1-1BD7-5EC897A1A9C8}"/>
                </a:ext>
              </a:extLst>
            </p:cNvPr>
            <p:cNvGrpSpPr/>
            <p:nvPr/>
          </p:nvGrpSpPr>
          <p:grpSpPr>
            <a:xfrm>
              <a:off x="4525553" y="522899"/>
              <a:ext cx="10010353" cy="2435026"/>
              <a:chOff x="5130437" y="3282279"/>
              <a:chExt cx="9167231" cy="2435026"/>
            </a:xfrm>
          </p:grpSpPr>
          <p:sp>
            <p:nvSpPr>
              <p:cNvPr id="44" name="Rounded Rectangle 43">
                <a:extLst>
                  <a:ext uri="{FF2B5EF4-FFF2-40B4-BE49-F238E27FC236}">
                    <a16:creationId xmlns:a16="http://schemas.microsoft.com/office/drawing/2014/main" id="{4182F0E2-C6AC-9BAE-7A05-34FBDE93A167}"/>
                  </a:ext>
                </a:extLst>
              </p:cNvPr>
              <p:cNvSpPr/>
              <p:nvPr/>
            </p:nvSpPr>
            <p:spPr>
              <a:xfrm>
                <a:off x="5130437" y="3282279"/>
                <a:ext cx="6628554" cy="2435026"/>
              </a:xfrm>
              <a:prstGeom prst="roundRect">
                <a:avLst>
                  <a:gd name="adj" fmla="val 11187"/>
                </a:avLst>
              </a:prstGeom>
              <a:solidFill>
                <a:schemeClr val="bg1"/>
              </a:solidFill>
              <a:ln>
                <a:noFill/>
              </a:ln>
              <a:effectLst>
                <a:outerShdw blurRad="227239" dist="38100" dir="18900000" algn="bl" rotWithShape="0">
                  <a:prstClr val="black">
                    <a:alpha val="3110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C171E2C-2BB1-1597-83B0-17781C4D5248}"/>
                  </a:ext>
                </a:extLst>
              </p:cNvPr>
              <p:cNvSpPr txBox="1"/>
              <p:nvPr/>
            </p:nvSpPr>
            <p:spPr>
              <a:xfrm>
                <a:off x="5856930" y="3524932"/>
                <a:ext cx="5258573" cy="1557349"/>
              </a:xfrm>
              <a:prstGeom prst="rect">
                <a:avLst/>
              </a:prstGeom>
              <a:noFill/>
            </p:spPr>
            <p:txBody>
              <a:bodyPr wrap="square">
                <a:spAutoFit/>
              </a:bodyPr>
              <a:lstStyle/>
              <a:p>
                <a:pPr algn="just">
                  <a:lnSpc>
                    <a:spcPct val="120000"/>
                  </a:lnSpc>
                </a:pPr>
                <a:r>
                  <a:rPr lang="en-SG" sz="1600" dirty="0">
                    <a:solidFill>
                      <a:srgbClr val="333333"/>
                    </a:solidFill>
                    <a:effectLst/>
                    <a:latin typeface="+mn-lt"/>
                  </a:rPr>
                  <a:t>Social Media has shifted power relationships in retail. Recommendation algorithms, livestreaming by KOLs, and “native” (embedded online) e-commerce stores in TikTok have changed the traditional dynamic whereby a purchase begins with the customer’s search for a product. </a:t>
                </a:r>
                <a:endParaRPr lang="en-US" sz="1600" dirty="0">
                  <a:latin typeface="+mn-lt"/>
                </a:endParaRPr>
              </a:p>
            </p:txBody>
          </p:sp>
          <p:sp>
            <p:nvSpPr>
              <p:cNvPr id="30" name="TextBox 29">
                <a:extLst>
                  <a:ext uri="{FF2B5EF4-FFF2-40B4-BE49-F238E27FC236}">
                    <a16:creationId xmlns:a16="http://schemas.microsoft.com/office/drawing/2014/main" id="{3E30CEAE-9000-BE62-DBE0-AB8B8CBAC1EA}"/>
                  </a:ext>
                </a:extLst>
              </p:cNvPr>
              <p:cNvSpPr txBox="1"/>
              <p:nvPr/>
            </p:nvSpPr>
            <p:spPr>
              <a:xfrm>
                <a:off x="5314758" y="3282279"/>
                <a:ext cx="542172" cy="861774"/>
              </a:xfrm>
              <a:prstGeom prst="rect">
                <a:avLst/>
              </a:prstGeom>
              <a:noFill/>
            </p:spPr>
            <p:txBody>
              <a:bodyPr wrap="square">
                <a:spAutoFit/>
              </a:bodyPr>
              <a:lstStyle/>
              <a:p>
                <a:r>
                  <a:rPr lang="en-SG" sz="5000" dirty="0">
                    <a:solidFill>
                      <a:schemeClr val="accent1"/>
                    </a:solidFill>
                    <a:effectLst/>
                    <a:latin typeface="+mn-lt"/>
                    <a:cs typeface="Futura Medium" panose="020B0602020204020303" pitchFamily="34" charset="-79"/>
                  </a:rPr>
                  <a:t>“</a:t>
                </a:r>
                <a:endParaRPr lang="en-US" sz="5000" dirty="0">
                  <a:solidFill>
                    <a:schemeClr val="accent1"/>
                  </a:solidFill>
                  <a:latin typeface="+mn-lt"/>
                  <a:cs typeface="Futura Medium" panose="020B0602020204020303" pitchFamily="34" charset="-79"/>
                </a:endParaRPr>
              </a:p>
            </p:txBody>
          </p:sp>
          <p:sp>
            <p:nvSpPr>
              <p:cNvPr id="31" name="TextBox 30">
                <a:extLst>
                  <a:ext uri="{FF2B5EF4-FFF2-40B4-BE49-F238E27FC236}">
                    <a16:creationId xmlns:a16="http://schemas.microsoft.com/office/drawing/2014/main" id="{780286C7-FAEC-D6C9-5A66-6C6FDD80ABE2}"/>
                  </a:ext>
                </a:extLst>
              </p:cNvPr>
              <p:cNvSpPr txBox="1"/>
              <p:nvPr/>
            </p:nvSpPr>
            <p:spPr>
              <a:xfrm>
                <a:off x="11115502" y="4481393"/>
                <a:ext cx="542172" cy="861774"/>
              </a:xfrm>
              <a:prstGeom prst="rect">
                <a:avLst/>
              </a:prstGeom>
              <a:noFill/>
            </p:spPr>
            <p:txBody>
              <a:bodyPr wrap="square">
                <a:spAutoFit/>
              </a:bodyPr>
              <a:lstStyle/>
              <a:p>
                <a:r>
                  <a:rPr lang="en-SG" sz="5000" dirty="0">
                    <a:solidFill>
                      <a:schemeClr val="accent1"/>
                    </a:solidFill>
                    <a:effectLst/>
                    <a:latin typeface="+mn-lt"/>
                    <a:cs typeface="Futura Medium" panose="020B0602020204020303" pitchFamily="34" charset="-79"/>
                  </a:rPr>
                  <a:t>”</a:t>
                </a:r>
                <a:endParaRPr lang="en-US" sz="5000" dirty="0">
                  <a:solidFill>
                    <a:schemeClr val="accent1"/>
                  </a:solidFill>
                  <a:latin typeface="+mn-lt"/>
                  <a:cs typeface="Futura Medium" panose="020B0602020204020303" pitchFamily="34" charset="-79"/>
                </a:endParaRPr>
              </a:p>
            </p:txBody>
          </p:sp>
          <p:sp>
            <p:nvSpPr>
              <p:cNvPr id="32" name="TextBox 31">
                <a:extLst>
                  <a:ext uri="{FF2B5EF4-FFF2-40B4-BE49-F238E27FC236}">
                    <a16:creationId xmlns:a16="http://schemas.microsoft.com/office/drawing/2014/main" id="{73164FD2-9E65-A178-A20B-37BA873AEB1E}"/>
                  </a:ext>
                </a:extLst>
              </p:cNvPr>
              <p:cNvSpPr txBox="1"/>
              <p:nvPr/>
            </p:nvSpPr>
            <p:spPr>
              <a:xfrm>
                <a:off x="10256387" y="5276178"/>
                <a:ext cx="4041281" cy="307777"/>
              </a:xfrm>
              <a:prstGeom prst="rect">
                <a:avLst/>
              </a:prstGeom>
              <a:noFill/>
            </p:spPr>
            <p:txBody>
              <a:bodyPr wrap="square">
                <a:spAutoFit/>
              </a:bodyPr>
              <a:lstStyle/>
              <a:p>
                <a:r>
                  <a:rPr lang="en-SG" i="1" dirty="0">
                    <a:solidFill>
                      <a:srgbClr val="333333"/>
                    </a:solidFill>
                    <a:effectLst/>
                    <a:latin typeface="+mn-lt"/>
                  </a:rPr>
                  <a:t> Sept 2021</a:t>
                </a:r>
                <a:endParaRPr lang="en-US" i="1" dirty="0">
                  <a:latin typeface="+mn-lt"/>
                </a:endParaRPr>
              </a:p>
            </p:txBody>
          </p:sp>
          <p:cxnSp>
            <p:nvCxnSpPr>
              <p:cNvPr id="33" name="Straight Connector 32">
                <a:extLst>
                  <a:ext uri="{FF2B5EF4-FFF2-40B4-BE49-F238E27FC236}">
                    <a16:creationId xmlns:a16="http://schemas.microsoft.com/office/drawing/2014/main" id="{2F67BE19-6CB4-394C-F31B-0B556C926D6D}"/>
                  </a:ext>
                </a:extLst>
              </p:cNvPr>
              <p:cNvCxnSpPr>
                <a:cxnSpLocks/>
              </p:cNvCxnSpPr>
              <p:nvPr/>
            </p:nvCxnSpPr>
            <p:spPr>
              <a:xfrm flipV="1">
                <a:off x="7105166" y="5075121"/>
                <a:ext cx="3866018" cy="1184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 name="Graphic 2">
              <a:extLst>
                <a:ext uri="{FF2B5EF4-FFF2-40B4-BE49-F238E27FC236}">
                  <a16:creationId xmlns:a16="http://schemas.microsoft.com/office/drawing/2014/main" id="{EC297F78-4618-6CE1-F859-A8D1A279AE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3340" y="2410072"/>
              <a:ext cx="739603" cy="414503"/>
            </a:xfrm>
            <a:prstGeom prst="rect">
              <a:avLst/>
            </a:prstGeom>
          </p:spPr>
        </p:pic>
      </p:grpSp>
    </p:spTree>
    <p:extLst>
      <p:ext uri="{BB962C8B-B14F-4D97-AF65-F5344CB8AC3E}">
        <p14:creationId xmlns:p14="http://schemas.microsoft.com/office/powerpoint/2010/main" val="121750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1+#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784"/>
        <p:cNvGrpSpPr/>
        <p:nvPr/>
      </p:nvGrpSpPr>
      <p:grpSpPr>
        <a:xfrm>
          <a:off x="0" y="0"/>
          <a:ext cx="0" cy="0"/>
          <a:chOff x="0" y="0"/>
          <a:chExt cx="0" cy="0"/>
        </a:xfrm>
      </p:grpSpPr>
      <p:sp>
        <p:nvSpPr>
          <p:cNvPr id="785" name="Google Shape;785;g12b5058f2fd_0_0"/>
          <p:cNvSpPr/>
          <p:nvPr/>
        </p:nvSpPr>
        <p:spPr>
          <a:xfrm flipH="1">
            <a:off x="429" y="-9289"/>
            <a:ext cx="4967550" cy="6229376"/>
          </a:xfrm>
          <a:custGeom>
            <a:avLst/>
            <a:gdLst/>
            <a:ahLst/>
            <a:cxnLst/>
            <a:rect l="l" t="t" r="r" b="b"/>
            <a:pathLst>
              <a:path w="6288038" h="6198384" extrusionOk="0">
                <a:moveTo>
                  <a:pt x="358867" y="0"/>
                </a:moveTo>
                <a:lnTo>
                  <a:pt x="6288038" y="9251"/>
                </a:lnTo>
                <a:lnTo>
                  <a:pt x="6288038" y="6198384"/>
                </a:lnTo>
                <a:lnTo>
                  <a:pt x="2893268" y="6181714"/>
                </a:lnTo>
                <a:lnTo>
                  <a:pt x="586930" y="6122394"/>
                </a:lnTo>
                <a:cubicBezTo>
                  <a:pt x="1145860" y="3553660"/>
                  <a:pt x="-759868" y="2035649"/>
                  <a:pt x="358867" y="0"/>
                </a:cubicBezTo>
                <a:close/>
              </a:path>
            </a:pathLst>
          </a:custGeom>
          <a:gradFill>
            <a:gsLst>
              <a:gs pos="0">
                <a:schemeClr val="accent1"/>
              </a:gs>
              <a:gs pos="99000">
                <a:srgbClr val="40178D"/>
              </a:gs>
              <a:gs pos="100000">
                <a:srgbClr val="40178D"/>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6" name="Google Shape;786;g12b5058f2fd_0_0"/>
          <p:cNvSpPr txBox="1">
            <a:spLocks noGrp="1"/>
          </p:cNvSpPr>
          <p:nvPr>
            <p:ph type="title"/>
          </p:nvPr>
        </p:nvSpPr>
        <p:spPr>
          <a:xfrm>
            <a:off x="695325" y="901851"/>
            <a:ext cx="3146100" cy="936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SzPts val="1800"/>
              <a:buNone/>
            </a:pPr>
            <a:r>
              <a:rPr lang="en-US">
                <a:solidFill>
                  <a:schemeClr val="lt1"/>
                </a:solidFill>
                <a:latin typeface="Nunito Sans Light"/>
                <a:ea typeface="Nunito Sans Light"/>
                <a:cs typeface="Nunito Sans Light"/>
                <a:sym typeface="Nunito Sans Light"/>
              </a:rPr>
              <a:t>Aussie Consumers and Social Media</a:t>
            </a:r>
            <a:endParaRPr/>
          </a:p>
        </p:txBody>
      </p:sp>
      <p:pic>
        <p:nvPicPr>
          <p:cNvPr id="787" name="Google Shape;787;g12b5058f2fd_0_0" descr="Icon&#10;&#10;Description automatically generated"/>
          <p:cNvPicPr preferRelativeResize="0"/>
          <p:nvPr/>
        </p:nvPicPr>
        <p:blipFill rotWithShape="1">
          <a:blip r:embed="rId3">
            <a:alphaModFix/>
          </a:blip>
          <a:srcRect/>
          <a:stretch/>
        </p:blipFill>
        <p:spPr>
          <a:xfrm>
            <a:off x="12665440" y="201823"/>
            <a:ext cx="1441224" cy="1441224"/>
          </a:xfrm>
          <a:prstGeom prst="rect">
            <a:avLst/>
          </a:prstGeom>
          <a:noFill/>
          <a:ln>
            <a:noFill/>
          </a:ln>
        </p:spPr>
      </p:pic>
      <p:pic>
        <p:nvPicPr>
          <p:cNvPr id="788" name="Google Shape;788;g12b5058f2fd_0_0"/>
          <p:cNvPicPr preferRelativeResize="0"/>
          <p:nvPr/>
        </p:nvPicPr>
        <p:blipFill rotWithShape="1">
          <a:blip r:embed="rId4">
            <a:alphaModFix/>
          </a:blip>
          <a:srcRect/>
          <a:stretch/>
        </p:blipFill>
        <p:spPr>
          <a:xfrm rot="4532204">
            <a:off x="1207798" y="1414948"/>
            <a:ext cx="4749265" cy="4338271"/>
          </a:xfrm>
          <a:prstGeom prst="rect">
            <a:avLst/>
          </a:prstGeom>
          <a:noFill/>
          <a:ln>
            <a:noFill/>
          </a:ln>
        </p:spPr>
      </p:pic>
      <p:sp>
        <p:nvSpPr>
          <p:cNvPr id="789" name="Google Shape;789;g12b5058f2fd_0_0"/>
          <p:cNvSpPr/>
          <p:nvPr/>
        </p:nvSpPr>
        <p:spPr>
          <a:xfrm>
            <a:off x="5828500" y="980950"/>
            <a:ext cx="5439300" cy="1193100"/>
          </a:xfrm>
          <a:prstGeom prst="roundRect">
            <a:avLst>
              <a:gd name="adj" fmla="val 50000"/>
            </a:avLst>
          </a:prstGeom>
          <a:solidFill>
            <a:srgbClr val="F0D4EC">
              <a:alpha val="44640"/>
            </a:srgbClr>
          </a:solidFill>
          <a:ln w="9525" cap="flat" cmpd="sng">
            <a:solidFill>
              <a:srgbClr val="B627A1"/>
            </a:solidFill>
            <a:prstDash val="solid"/>
            <a:round/>
            <a:headEnd type="none" w="sm" len="sm"/>
            <a:tailEnd type="none" w="sm" len="sm"/>
          </a:ln>
        </p:spPr>
        <p:txBody>
          <a:bodyPr spcFirstLastPara="1" wrap="square" lIns="91425" tIns="91425" rIns="91425" bIns="91425" anchor="ctr" anchorCtr="0">
            <a:noAutofit/>
          </a:bodyPr>
          <a:lstStyle/>
          <a:p>
            <a:pPr marL="457200" lvl="0" indent="-228600" algn="ctr" rtl="0">
              <a:lnSpc>
                <a:spcPct val="110000"/>
              </a:lnSpc>
              <a:spcBef>
                <a:spcPts val="600"/>
              </a:spcBef>
              <a:spcAft>
                <a:spcPts val="0"/>
              </a:spcAft>
              <a:buNone/>
            </a:pPr>
            <a:endParaRPr sz="1800">
              <a:solidFill>
                <a:schemeClr val="accent4"/>
              </a:solidFill>
            </a:endParaRPr>
          </a:p>
          <a:p>
            <a:pPr marL="457200" lvl="0" indent="-228600" algn="ctr" rtl="0">
              <a:lnSpc>
                <a:spcPct val="110000"/>
              </a:lnSpc>
              <a:spcBef>
                <a:spcPts val="600"/>
              </a:spcBef>
              <a:spcAft>
                <a:spcPts val="0"/>
              </a:spcAft>
              <a:buClr>
                <a:srgbClr val="000000"/>
              </a:buClr>
              <a:buSzPts val="1800"/>
              <a:buFont typeface="Arial"/>
              <a:buNone/>
            </a:pPr>
            <a:r>
              <a:rPr lang="en-US" sz="1800">
                <a:solidFill>
                  <a:schemeClr val="accent4"/>
                </a:solidFill>
              </a:rPr>
              <a:t>91% Australians have at least one social account</a:t>
            </a:r>
            <a:endParaRPr sz="1800">
              <a:solidFill>
                <a:schemeClr val="accent4"/>
              </a:solidFill>
            </a:endParaRPr>
          </a:p>
          <a:p>
            <a:pPr marL="0" lvl="0" indent="0" algn="ctr" rtl="0">
              <a:spcBef>
                <a:spcPts val="800"/>
              </a:spcBef>
              <a:spcAft>
                <a:spcPts val="800"/>
              </a:spcAft>
              <a:buNone/>
            </a:pPr>
            <a:endParaRPr sz="1200" b="1">
              <a:solidFill>
                <a:srgbClr val="B627A1"/>
              </a:solidFill>
              <a:latin typeface="Nunito Sans"/>
              <a:ea typeface="Nunito Sans"/>
              <a:cs typeface="Nunito Sans"/>
              <a:sym typeface="Nunito Sans"/>
            </a:endParaRPr>
          </a:p>
        </p:txBody>
      </p:sp>
      <p:sp>
        <p:nvSpPr>
          <p:cNvPr id="790" name="Google Shape;790;g12b5058f2fd_0_0"/>
          <p:cNvSpPr/>
          <p:nvPr/>
        </p:nvSpPr>
        <p:spPr>
          <a:xfrm>
            <a:off x="5828500" y="2644850"/>
            <a:ext cx="5439300" cy="1193100"/>
          </a:xfrm>
          <a:prstGeom prst="roundRect">
            <a:avLst>
              <a:gd name="adj" fmla="val 50000"/>
            </a:avLst>
          </a:prstGeom>
          <a:solidFill>
            <a:srgbClr val="F0D4EC">
              <a:alpha val="44640"/>
            </a:srgbClr>
          </a:solidFill>
          <a:ln w="9525" cap="flat" cmpd="sng">
            <a:solidFill>
              <a:srgbClr val="B627A1"/>
            </a:solidFill>
            <a:prstDash val="solid"/>
            <a:round/>
            <a:headEnd type="none" w="sm" len="sm"/>
            <a:tailEnd type="none" w="sm" len="sm"/>
          </a:ln>
        </p:spPr>
        <p:txBody>
          <a:bodyPr spcFirstLastPara="1" wrap="square" lIns="91425" tIns="91425" rIns="91425" bIns="91425" anchor="ctr" anchorCtr="0">
            <a:noAutofit/>
          </a:bodyPr>
          <a:lstStyle/>
          <a:p>
            <a:pPr marL="457200" lvl="0" indent="-228600" algn="ctr" rtl="0">
              <a:lnSpc>
                <a:spcPct val="110000"/>
              </a:lnSpc>
              <a:spcBef>
                <a:spcPts val="600"/>
              </a:spcBef>
              <a:spcAft>
                <a:spcPts val="0"/>
              </a:spcAft>
              <a:buNone/>
            </a:pPr>
            <a:endParaRPr sz="1800">
              <a:solidFill>
                <a:schemeClr val="accent4"/>
              </a:solidFill>
            </a:endParaRPr>
          </a:p>
          <a:p>
            <a:pPr marL="457200" marR="0" lvl="0" indent="-228600" algn="ctr" rtl="0">
              <a:lnSpc>
                <a:spcPct val="110000"/>
              </a:lnSpc>
              <a:spcBef>
                <a:spcPts val="600"/>
              </a:spcBef>
              <a:spcAft>
                <a:spcPts val="0"/>
              </a:spcAft>
              <a:buNone/>
            </a:pPr>
            <a:endParaRPr sz="1800">
              <a:solidFill>
                <a:schemeClr val="accent4"/>
              </a:solidFill>
            </a:endParaRPr>
          </a:p>
          <a:p>
            <a:pPr marL="457200" marR="0" lvl="0" indent="-228600" algn="ctr" rtl="0">
              <a:lnSpc>
                <a:spcPct val="110000"/>
              </a:lnSpc>
              <a:spcBef>
                <a:spcPts val="600"/>
              </a:spcBef>
              <a:spcAft>
                <a:spcPts val="0"/>
              </a:spcAft>
              <a:buNone/>
            </a:pPr>
            <a:r>
              <a:rPr lang="en-US" sz="1800">
                <a:solidFill>
                  <a:schemeClr val="accent4"/>
                </a:solidFill>
              </a:rPr>
              <a:t>8/10 Australians interact with social ads</a:t>
            </a:r>
            <a:endParaRPr sz="1800">
              <a:solidFill>
                <a:schemeClr val="dk1"/>
              </a:solidFill>
            </a:endParaRPr>
          </a:p>
          <a:p>
            <a:pPr marL="457200" lvl="0" indent="-228600" algn="ctr" rtl="0">
              <a:lnSpc>
                <a:spcPct val="110000"/>
              </a:lnSpc>
              <a:spcBef>
                <a:spcPts val="600"/>
              </a:spcBef>
              <a:spcAft>
                <a:spcPts val="0"/>
              </a:spcAft>
              <a:buNone/>
            </a:pPr>
            <a:endParaRPr sz="1800">
              <a:solidFill>
                <a:schemeClr val="accent4"/>
              </a:solidFill>
            </a:endParaRPr>
          </a:p>
          <a:p>
            <a:pPr marL="0" lvl="0" indent="0" algn="ctr" rtl="0">
              <a:spcBef>
                <a:spcPts val="800"/>
              </a:spcBef>
              <a:spcAft>
                <a:spcPts val="800"/>
              </a:spcAft>
              <a:buNone/>
            </a:pPr>
            <a:endParaRPr sz="1200" b="1">
              <a:solidFill>
                <a:srgbClr val="B627A1"/>
              </a:solidFill>
              <a:latin typeface="Nunito Sans"/>
              <a:ea typeface="Nunito Sans"/>
              <a:cs typeface="Nunito Sans"/>
              <a:sym typeface="Nunito Sans"/>
            </a:endParaRPr>
          </a:p>
        </p:txBody>
      </p:sp>
      <p:sp>
        <p:nvSpPr>
          <p:cNvPr id="791" name="Google Shape;791;g12b5058f2fd_0_0"/>
          <p:cNvSpPr/>
          <p:nvPr/>
        </p:nvSpPr>
        <p:spPr>
          <a:xfrm>
            <a:off x="5828500" y="4308750"/>
            <a:ext cx="5439300" cy="1193100"/>
          </a:xfrm>
          <a:prstGeom prst="roundRect">
            <a:avLst>
              <a:gd name="adj" fmla="val 50000"/>
            </a:avLst>
          </a:prstGeom>
          <a:solidFill>
            <a:srgbClr val="F0D4EC">
              <a:alpha val="44640"/>
            </a:srgbClr>
          </a:solidFill>
          <a:ln w="9525" cap="flat" cmpd="sng">
            <a:solidFill>
              <a:srgbClr val="B627A1"/>
            </a:solidFill>
            <a:prstDash val="solid"/>
            <a:round/>
            <a:headEnd type="none" w="sm" len="sm"/>
            <a:tailEnd type="none" w="sm" len="sm"/>
          </a:ln>
        </p:spPr>
        <p:txBody>
          <a:bodyPr spcFirstLastPara="1" wrap="square" lIns="91425" tIns="91425" rIns="91425" bIns="91425" anchor="ctr" anchorCtr="0">
            <a:noAutofit/>
          </a:bodyPr>
          <a:lstStyle/>
          <a:p>
            <a:pPr marL="457200" lvl="0" indent="-228600" algn="ctr" rtl="0">
              <a:lnSpc>
                <a:spcPct val="110000"/>
              </a:lnSpc>
              <a:spcBef>
                <a:spcPts val="600"/>
              </a:spcBef>
              <a:spcAft>
                <a:spcPts val="0"/>
              </a:spcAft>
              <a:buNone/>
            </a:pPr>
            <a:endParaRPr sz="1800">
              <a:solidFill>
                <a:schemeClr val="accent4"/>
              </a:solidFill>
            </a:endParaRPr>
          </a:p>
          <a:p>
            <a:pPr marL="457200" lvl="0" indent="-228600" algn="ctr" rtl="0">
              <a:lnSpc>
                <a:spcPct val="110000"/>
              </a:lnSpc>
              <a:spcBef>
                <a:spcPts val="600"/>
              </a:spcBef>
              <a:spcAft>
                <a:spcPts val="0"/>
              </a:spcAft>
              <a:buNone/>
            </a:pPr>
            <a:endParaRPr sz="1800">
              <a:solidFill>
                <a:schemeClr val="accent4"/>
              </a:solidFill>
            </a:endParaRPr>
          </a:p>
          <a:p>
            <a:pPr marL="457200" lvl="0" indent="-228600" algn="ctr" rtl="0">
              <a:lnSpc>
                <a:spcPct val="110000"/>
              </a:lnSpc>
              <a:spcBef>
                <a:spcPts val="600"/>
              </a:spcBef>
              <a:spcAft>
                <a:spcPts val="0"/>
              </a:spcAft>
              <a:buNone/>
            </a:pPr>
            <a:r>
              <a:rPr lang="en-US" sz="1800">
                <a:solidFill>
                  <a:schemeClr val="accent4"/>
                </a:solidFill>
              </a:rPr>
              <a:t>5/10 will be more likely to buy if the ads are contextually relevant to them</a:t>
            </a:r>
            <a:endParaRPr sz="1800">
              <a:solidFill>
                <a:schemeClr val="dk1"/>
              </a:solidFill>
            </a:endParaRPr>
          </a:p>
          <a:p>
            <a:pPr marL="457200" lvl="0" indent="-228600" algn="ctr" rtl="0">
              <a:lnSpc>
                <a:spcPct val="110000"/>
              </a:lnSpc>
              <a:spcBef>
                <a:spcPts val="600"/>
              </a:spcBef>
              <a:spcAft>
                <a:spcPts val="0"/>
              </a:spcAft>
              <a:buNone/>
            </a:pPr>
            <a:endParaRPr sz="1800">
              <a:solidFill>
                <a:schemeClr val="accent4"/>
              </a:solidFill>
            </a:endParaRPr>
          </a:p>
          <a:p>
            <a:pPr marL="0" lvl="0" indent="0" algn="ctr" rtl="0">
              <a:spcBef>
                <a:spcPts val="800"/>
              </a:spcBef>
              <a:spcAft>
                <a:spcPts val="800"/>
              </a:spcAft>
              <a:buNone/>
            </a:pPr>
            <a:endParaRPr sz="1200" b="1">
              <a:solidFill>
                <a:srgbClr val="B627A1"/>
              </a:solidFill>
              <a:latin typeface="Nunito Sans"/>
              <a:ea typeface="Nunito Sans"/>
              <a:cs typeface="Nunito Sans"/>
              <a:sym typeface="Nunito Sans"/>
            </a:endParaRPr>
          </a:p>
        </p:txBody>
      </p:sp>
      <p:sp>
        <p:nvSpPr>
          <p:cNvPr id="792" name="Google Shape;792;g12b5058f2fd_0_0"/>
          <p:cNvSpPr txBox="1"/>
          <p:nvPr/>
        </p:nvSpPr>
        <p:spPr>
          <a:xfrm>
            <a:off x="5565225" y="6324475"/>
            <a:ext cx="41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rPr>
              <a:t>Source: Integral Ad Science 2022 Report</a:t>
            </a:r>
            <a:endParaRPr>
              <a:solidFill>
                <a:schemeClr val="lt1"/>
              </a:solidFill>
            </a:endParaRPr>
          </a:p>
        </p:txBody>
      </p:sp>
      <p:pic>
        <p:nvPicPr>
          <p:cNvPr id="793" name="Google Shape;793;g12b5058f2fd_0_0"/>
          <p:cNvPicPr preferRelativeResize="0"/>
          <p:nvPr/>
        </p:nvPicPr>
        <p:blipFill>
          <a:blip r:embed="rId5">
            <a:alphaModFix/>
          </a:blip>
          <a:stretch>
            <a:fillRect/>
          </a:stretch>
        </p:blipFill>
        <p:spPr>
          <a:xfrm>
            <a:off x="10466425" y="325879"/>
            <a:ext cx="1193102" cy="1193122"/>
          </a:xfrm>
          <a:prstGeom prst="rect">
            <a:avLst/>
          </a:prstGeom>
          <a:noFill/>
          <a:ln>
            <a:noFill/>
          </a:ln>
        </p:spPr>
      </p:pic>
      <p:pic>
        <p:nvPicPr>
          <p:cNvPr id="794" name="Google Shape;794;g12b5058f2fd_0_0"/>
          <p:cNvPicPr preferRelativeResize="0"/>
          <p:nvPr/>
        </p:nvPicPr>
        <p:blipFill>
          <a:blip r:embed="rId6">
            <a:alphaModFix/>
          </a:blip>
          <a:stretch>
            <a:fillRect/>
          </a:stretch>
        </p:blipFill>
        <p:spPr>
          <a:xfrm>
            <a:off x="5565225" y="2072800"/>
            <a:ext cx="1193102" cy="1193102"/>
          </a:xfrm>
          <a:prstGeom prst="rect">
            <a:avLst/>
          </a:prstGeom>
          <a:noFill/>
          <a:ln>
            <a:noFill/>
          </a:ln>
        </p:spPr>
      </p:pic>
      <p:pic>
        <p:nvPicPr>
          <p:cNvPr id="795" name="Google Shape;795;g12b5058f2fd_0_0"/>
          <p:cNvPicPr preferRelativeResize="0"/>
          <p:nvPr/>
        </p:nvPicPr>
        <p:blipFill>
          <a:blip r:embed="rId7">
            <a:alphaModFix/>
          </a:blip>
          <a:stretch>
            <a:fillRect/>
          </a:stretch>
        </p:blipFill>
        <p:spPr>
          <a:xfrm>
            <a:off x="10150900" y="3476100"/>
            <a:ext cx="1336075" cy="11931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9"/>
                                        </p:tgtEl>
                                        <p:attrNameLst>
                                          <p:attrName>style.visibility</p:attrName>
                                        </p:attrNameLst>
                                      </p:cBhvr>
                                      <p:to>
                                        <p:strVal val="visible"/>
                                      </p:to>
                                    </p:set>
                                    <p:animEffect transition="in" filter="fade">
                                      <p:cBhvr>
                                        <p:cTn id="7" dur="1000"/>
                                        <p:tgtEl>
                                          <p:spTgt spid="789"/>
                                        </p:tgtEl>
                                      </p:cBhvr>
                                    </p:animEffect>
                                  </p:childTnLst>
                                </p:cTn>
                              </p:par>
                              <p:par>
                                <p:cTn id="8" presetID="10" presetClass="entr" presetSubtype="0" fill="hold" nodeType="withEffect">
                                  <p:stCondLst>
                                    <p:cond delay="0"/>
                                  </p:stCondLst>
                                  <p:childTnLst>
                                    <p:set>
                                      <p:cBhvr>
                                        <p:cTn id="9" dur="1" fill="hold">
                                          <p:stCondLst>
                                            <p:cond delay="0"/>
                                          </p:stCondLst>
                                        </p:cTn>
                                        <p:tgtEl>
                                          <p:spTgt spid="793"/>
                                        </p:tgtEl>
                                        <p:attrNameLst>
                                          <p:attrName>style.visibility</p:attrName>
                                        </p:attrNameLst>
                                      </p:cBhvr>
                                      <p:to>
                                        <p:strVal val="visible"/>
                                      </p:to>
                                    </p:set>
                                    <p:animEffect transition="in" filter="fade">
                                      <p:cBhvr>
                                        <p:cTn id="10" dur="1000"/>
                                        <p:tgtEl>
                                          <p:spTgt spid="79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0"/>
                                        </p:tgtEl>
                                        <p:attrNameLst>
                                          <p:attrName>style.visibility</p:attrName>
                                        </p:attrNameLst>
                                      </p:cBhvr>
                                      <p:to>
                                        <p:strVal val="visible"/>
                                      </p:to>
                                    </p:set>
                                    <p:animEffect transition="in" filter="fade">
                                      <p:cBhvr>
                                        <p:cTn id="15" dur="1000"/>
                                        <p:tgtEl>
                                          <p:spTgt spid="790"/>
                                        </p:tgtEl>
                                      </p:cBhvr>
                                    </p:animEffect>
                                  </p:childTnLst>
                                </p:cTn>
                              </p:par>
                              <p:par>
                                <p:cTn id="16" presetID="10" presetClass="entr" presetSubtype="0" fill="hold" nodeType="withEffect">
                                  <p:stCondLst>
                                    <p:cond delay="0"/>
                                  </p:stCondLst>
                                  <p:childTnLst>
                                    <p:set>
                                      <p:cBhvr>
                                        <p:cTn id="17" dur="1" fill="hold">
                                          <p:stCondLst>
                                            <p:cond delay="0"/>
                                          </p:stCondLst>
                                        </p:cTn>
                                        <p:tgtEl>
                                          <p:spTgt spid="794"/>
                                        </p:tgtEl>
                                        <p:attrNameLst>
                                          <p:attrName>style.visibility</p:attrName>
                                        </p:attrNameLst>
                                      </p:cBhvr>
                                      <p:to>
                                        <p:strVal val="visible"/>
                                      </p:to>
                                    </p:set>
                                    <p:animEffect transition="in" filter="fade">
                                      <p:cBhvr>
                                        <p:cTn id="18" dur="1000"/>
                                        <p:tgtEl>
                                          <p:spTgt spid="79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91"/>
                                        </p:tgtEl>
                                        <p:attrNameLst>
                                          <p:attrName>style.visibility</p:attrName>
                                        </p:attrNameLst>
                                      </p:cBhvr>
                                      <p:to>
                                        <p:strVal val="visible"/>
                                      </p:to>
                                    </p:set>
                                    <p:animEffect transition="in" filter="fade">
                                      <p:cBhvr>
                                        <p:cTn id="23" dur="1000"/>
                                        <p:tgtEl>
                                          <p:spTgt spid="791"/>
                                        </p:tgtEl>
                                      </p:cBhvr>
                                    </p:animEffect>
                                  </p:childTnLst>
                                </p:cTn>
                              </p:par>
                              <p:par>
                                <p:cTn id="24" presetID="10" presetClass="entr" presetSubtype="0" fill="hold" nodeType="withEffect">
                                  <p:stCondLst>
                                    <p:cond delay="0"/>
                                  </p:stCondLst>
                                  <p:childTnLst>
                                    <p:set>
                                      <p:cBhvr>
                                        <p:cTn id="25" dur="1" fill="hold">
                                          <p:stCondLst>
                                            <p:cond delay="0"/>
                                          </p:stCondLst>
                                        </p:cTn>
                                        <p:tgtEl>
                                          <p:spTgt spid="795"/>
                                        </p:tgtEl>
                                        <p:attrNameLst>
                                          <p:attrName>style.visibility</p:attrName>
                                        </p:attrNameLst>
                                      </p:cBhvr>
                                      <p:to>
                                        <p:strVal val="visible"/>
                                      </p:to>
                                    </p:set>
                                    <p:animEffect transition="in" filter="fade">
                                      <p:cBhvr>
                                        <p:cTn id="26" dur="1000"/>
                                        <p:tgtEl>
                                          <p:spTgt spid="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800"/>
        <p:cNvGrpSpPr/>
        <p:nvPr/>
      </p:nvGrpSpPr>
      <p:grpSpPr>
        <a:xfrm>
          <a:off x="0" y="0"/>
          <a:ext cx="0" cy="0"/>
          <a:chOff x="0" y="0"/>
          <a:chExt cx="0" cy="0"/>
        </a:xfrm>
      </p:grpSpPr>
      <p:sp>
        <p:nvSpPr>
          <p:cNvPr id="801" name="Google Shape;801;g12b5058f2fd_0_26"/>
          <p:cNvSpPr/>
          <p:nvPr/>
        </p:nvSpPr>
        <p:spPr>
          <a:xfrm>
            <a:off x="7145850" y="-76200"/>
            <a:ext cx="5046150" cy="6384336"/>
          </a:xfrm>
          <a:custGeom>
            <a:avLst/>
            <a:gdLst/>
            <a:ahLst/>
            <a:cxnLst/>
            <a:rect l="l" t="t" r="r" b="b"/>
            <a:pathLst>
              <a:path w="6288038" h="6198384" extrusionOk="0">
                <a:moveTo>
                  <a:pt x="358867" y="0"/>
                </a:moveTo>
                <a:lnTo>
                  <a:pt x="6288038" y="9251"/>
                </a:lnTo>
                <a:lnTo>
                  <a:pt x="6288038" y="6198384"/>
                </a:lnTo>
                <a:lnTo>
                  <a:pt x="2893268" y="6181714"/>
                </a:lnTo>
                <a:lnTo>
                  <a:pt x="586930" y="6122394"/>
                </a:lnTo>
                <a:cubicBezTo>
                  <a:pt x="1145860" y="3553660"/>
                  <a:pt x="-759868" y="2035649"/>
                  <a:pt x="358867" y="0"/>
                </a:cubicBezTo>
                <a:close/>
              </a:path>
            </a:pathLst>
          </a:custGeom>
          <a:gradFill>
            <a:gsLst>
              <a:gs pos="0">
                <a:schemeClr val="accent1"/>
              </a:gs>
              <a:gs pos="99000">
                <a:srgbClr val="40178D"/>
              </a:gs>
              <a:gs pos="100000">
                <a:srgbClr val="40178D"/>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2" name="Google Shape;802;g12b5058f2fd_0_26"/>
          <p:cNvSpPr txBox="1">
            <a:spLocks noGrp="1"/>
          </p:cNvSpPr>
          <p:nvPr>
            <p:ph type="title"/>
          </p:nvPr>
        </p:nvSpPr>
        <p:spPr>
          <a:xfrm>
            <a:off x="695325" y="646601"/>
            <a:ext cx="3146100" cy="936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SzPts val="1800"/>
              <a:buNone/>
            </a:pPr>
            <a:r>
              <a:rPr lang="en-US">
                <a:solidFill>
                  <a:schemeClr val="lt1"/>
                </a:solidFill>
                <a:latin typeface="Nunito Sans Light"/>
                <a:ea typeface="Nunito Sans Light"/>
                <a:cs typeface="Nunito Sans Light"/>
                <a:sym typeface="Nunito Sans Light"/>
              </a:rPr>
              <a:t>Social and the Aussie consumer</a:t>
            </a:r>
            <a:endParaRPr/>
          </a:p>
        </p:txBody>
      </p:sp>
      <p:pic>
        <p:nvPicPr>
          <p:cNvPr id="803" name="Google Shape;803;g12b5058f2fd_0_26" descr="Icon&#10;&#10;Description automatically generated"/>
          <p:cNvPicPr preferRelativeResize="0"/>
          <p:nvPr/>
        </p:nvPicPr>
        <p:blipFill rotWithShape="1">
          <a:blip r:embed="rId3">
            <a:alphaModFix/>
          </a:blip>
          <a:srcRect/>
          <a:stretch/>
        </p:blipFill>
        <p:spPr>
          <a:xfrm>
            <a:off x="12665440" y="201823"/>
            <a:ext cx="1441224" cy="1441224"/>
          </a:xfrm>
          <a:prstGeom prst="rect">
            <a:avLst/>
          </a:prstGeom>
          <a:noFill/>
          <a:ln>
            <a:noFill/>
          </a:ln>
        </p:spPr>
      </p:pic>
      <p:sp>
        <p:nvSpPr>
          <p:cNvPr id="804" name="Google Shape;804;g12b5058f2fd_0_26"/>
          <p:cNvSpPr/>
          <p:nvPr/>
        </p:nvSpPr>
        <p:spPr>
          <a:xfrm>
            <a:off x="790900" y="637725"/>
            <a:ext cx="5439300" cy="1193100"/>
          </a:xfrm>
          <a:prstGeom prst="roundRect">
            <a:avLst>
              <a:gd name="adj" fmla="val 50000"/>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457200" lvl="0" indent="-228600" algn="ctr" rtl="0">
              <a:lnSpc>
                <a:spcPct val="110000"/>
              </a:lnSpc>
              <a:spcBef>
                <a:spcPts val="600"/>
              </a:spcBef>
              <a:spcAft>
                <a:spcPts val="0"/>
              </a:spcAft>
              <a:buNone/>
            </a:pPr>
            <a:endParaRPr sz="1800">
              <a:solidFill>
                <a:schemeClr val="accent4"/>
              </a:solidFill>
            </a:endParaRPr>
          </a:p>
          <a:p>
            <a:pPr marL="0" lvl="0" indent="0" algn="ctr" rtl="0">
              <a:lnSpc>
                <a:spcPct val="110000"/>
              </a:lnSpc>
              <a:spcBef>
                <a:spcPts val="600"/>
              </a:spcBef>
              <a:spcAft>
                <a:spcPts val="0"/>
              </a:spcAft>
              <a:buNone/>
            </a:pPr>
            <a:r>
              <a:rPr lang="en-US" sz="1800">
                <a:solidFill>
                  <a:schemeClr val="accent1"/>
                </a:solidFill>
              </a:rPr>
              <a:t>45% of Australians say they conduct social media research before making a purchase</a:t>
            </a:r>
            <a:endParaRPr sz="1800">
              <a:solidFill>
                <a:schemeClr val="accent1"/>
              </a:solidFill>
            </a:endParaRPr>
          </a:p>
          <a:p>
            <a:pPr marL="0" lvl="0" indent="0" algn="ctr" rtl="0">
              <a:spcBef>
                <a:spcPts val="800"/>
              </a:spcBef>
              <a:spcAft>
                <a:spcPts val="800"/>
              </a:spcAft>
              <a:buNone/>
            </a:pPr>
            <a:endParaRPr sz="1200" b="1">
              <a:solidFill>
                <a:schemeClr val="accent1"/>
              </a:solidFill>
              <a:latin typeface="Nunito Sans"/>
              <a:ea typeface="Nunito Sans"/>
              <a:cs typeface="Nunito Sans"/>
              <a:sym typeface="Nunito Sans"/>
            </a:endParaRPr>
          </a:p>
        </p:txBody>
      </p:sp>
      <p:sp>
        <p:nvSpPr>
          <p:cNvPr id="805" name="Google Shape;805;g12b5058f2fd_0_26"/>
          <p:cNvSpPr/>
          <p:nvPr/>
        </p:nvSpPr>
        <p:spPr>
          <a:xfrm>
            <a:off x="790900" y="4161125"/>
            <a:ext cx="5439300" cy="1193100"/>
          </a:xfrm>
          <a:prstGeom prst="roundRect">
            <a:avLst>
              <a:gd name="adj" fmla="val 50000"/>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457200" lvl="0" indent="-228600" algn="ctr" rtl="0">
              <a:lnSpc>
                <a:spcPct val="110000"/>
              </a:lnSpc>
              <a:spcBef>
                <a:spcPts val="600"/>
              </a:spcBef>
              <a:spcAft>
                <a:spcPts val="0"/>
              </a:spcAft>
              <a:buNone/>
            </a:pPr>
            <a:endParaRPr sz="1800">
              <a:solidFill>
                <a:schemeClr val="accent4"/>
              </a:solidFill>
            </a:endParaRPr>
          </a:p>
          <a:p>
            <a:pPr marL="457200" marR="0" lvl="0" indent="-228600" algn="ctr" rtl="0">
              <a:lnSpc>
                <a:spcPct val="110000"/>
              </a:lnSpc>
              <a:spcBef>
                <a:spcPts val="600"/>
              </a:spcBef>
              <a:spcAft>
                <a:spcPts val="0"/>
              </a:spcAft>
              <a:buNone/>
            </a:pPr>
            <a:endParaRPr sz="1800">
              <a:solidFill>
                <a:schemeClr val="accent1"/>
              </a:solidFill>
            </a:endParaRPr>
          </a:p>
          <a:p>
            <a:pPr marL="0" lvl="0" indent="0" algn="ctr" rtl="0">
              <a:lnSpc>
                <a:spcPct val="110000"/>
              </a:lnSpc>
              <a:spcBef>
                <a:spcPts val="300"/>
              </a:spcBef>
              <a:spcAft>
                <a:spcPts val="0"/>
              </a:spcAft>
              <a:buNone/>
            </a:pPr>
            <a:r>
              <a:rPr lang="en-US" sz="1800">
                <a:solidFill>
                  <a:schemeClr val="accent1"/>
                </a:solidFill>
              </a:rPr>
              <a:t>We are seeing Australians embrace digital channels at a higher rate than ever before, but we still have ample room for online and omnichannel expansion. </a:t>
            </a:r>
            <a:endParaRPr sz="1800">
              <a:solidFill>
                <a:schemeClr val="accent1"/>
              </a:solidFill>
            </a:endParaRPr>
          </a:p>
          <a:p>
            <a:pPr marL="457200" lvl="0" indent="-228600" algn="ctr" rtl="0">
              <a:lnSpc>
                <a:spcPct val="110000"/>
              </a:lnSpc>
              <a:spcBef>
                <a:spcPts val="600"/>
              </a:spcBef>
              <a:spcAft>
                <a:spcPts val="0"/>
              </a:spcAft>
              <a:buNone/>
            </a:pPr>
            <a:endParaRPr sz="1800">
              <a:solidFill>
                <a:schemeClr val="accent4"/>
              </a:solidFill>
            </a:endParaRPr>
          </a:p>
          <a:p>
            <a:pPr marL="0" lvl="0" indent="0" algn="ctr" rtl="0">
              <a:spcBef>
                <a:spcPts val="800"/>
              </a:spcBef>
              <a:spcAft>
                <a:spcPts val="800"/>
              </a:spcAft>
              <a:buNone/>
            </a:pPr>
            <a:endParaRPr sz="1200" b="1">
              <a:solidFill>
                <a:srgbClr val="B627A1"/>
              </a:solidFill>
              <a:latin typeface="Nunito Sans"/>
              <a:ea typeface="Nunito Sans"/>
              <a:cs typeface="Nunito Sans"/>
              <a:sym typeface="Nunito Sans"/>
            </a:endParaRPr>
          </a:p>
        </p:txBody>
      </p:sp>
      <p:sp>
        <p:nvSpPr>
          <p:cNvPr id="806" name="Google Shape;806;g12b5058f2fd_0_26"/>
          <p:cNvSpPr/>
          <p:nvPr/>
        </p:nvSpPr>
        <p:spPr>
          <a:xfrm>
            <a:off x="790900" y="2399425"/>
            <a:ext cx="5439300" cy="1193100"/>
          </a:xfrm>
          <a:prstGeom prst="roundRect">
            <a:avLst>
              <a:gd name="adj" fmla="val 50000"/>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457200" lvl="0" indent="-228600" algn="ctr" rtl="0">
              <a:lnSpc>
                <a:spcPct val="110000"/>
              </a:lnSpc>
              <a:spcBef>
                <a:spcPts val="600"/>
              </a:spcBef>
              <a:spcAft>
                <a:spcPts val="0"/>
              </a:spcAft>
              <a:buNone/>
            </a:pPr>
            <a:endParaRPr sz="1800">
              <a:solidFill>
                <a:schemeClr val="accent4"/>
              </a:solidFill>
            </a:endParaRPr>
          </a:p>
          <a:p>
            <a:pPr marL="457200" lvl="0" indent="-228600" algn="ctr" rtl="0">
              <a:lnSpc>
                <a:spcPct val="110000"/>
              </a:lnSpc>
              <a:spcBef>
                <a:spcPts val="600"/>
              </a:spcBef>
              <a:spcAft>
                <a:spcPts val="0"/>
              </a:spcAft>
              <a:buNone/>
            </a:pPr>
            <a:endParaRPr sz="1800">
              <a:solidFill>
                <a:schemeClr val="accent4"/>
              </a:solidFill>
            </a:endParaRPr>
          </a:p>
          <a:p>
            <a:pPr marL="0" lvl="0" indent="0" algn="ctr" rtl="0">
              <a:lnSpc>
                <a:spcPct val="110000"/>
              </a:lnSpc>
              <a:spcBef>
                <a:spcPts val="300"/>
              </a:spcBef>
              <a:spcAft>
                <a:spcPts val="0"/>
              </a:spcAft>
              <a:buNone/>
            </a:pPr>
            <a:r>
              <a:rPr lang="en-US" sz="1800">
                <a:solidFill>
                  <a:schemeClr val="accent1"/>
                </a:solidFill>
              </a:rPr>
              <a:t>In the USA, consumers conduct 50-80% of research and purchases through online. </a:t>
            </a:r>
            <a:endParaRPr sz="1800">
              <a:solidFill>
                <a:schemeClr val="accent1"/>
              </a:solidFill>
            </a:endParaRPr>
          </a:p>
          <a:p>
            <a:pPr marL="457200" lvl="0" indent="-228600" algn="ctr" rtl="0">
              <a:lnSpc>
                <a:spcPct val="110000"/>
              </a:lnSpc>
              <a:spcBef>
                <a:spcPts val="600"/>
              </a:spcBef>
              <a:spcAft>
                <a:spcPts val="0"/>
              </a:spcAft>
              <a:buNone/>
            </a:pPr>
            <a:endParaRPr sz="1800">
              <a:solidFill>
                <a:schemeClr val="accent4"/>
              </a:solidFill>
            </a:endParaRPr>
          </a:p>
          <a:p>
            <a:pPr marL="0" lvl="0" indent="0" algn="ctr" rtl="0">
              <a:spcBef>
                <a:spcPts val="800"/>
              </a:spcBef>
              <a:spcAft>
                <a:spcPts val="800"/>
              </a:spcAft>
              <a:buNone/>
            </a:pPr>
            <a:endParaRPr sz="1200" b="1">
              <a:solidFill>
                <a:srgbClr val="B627A1"/>
              </a:solidFill>
              <a:latin typeface="Nunito Sans"/>
              <a:ea typeface="Nunito Sans"/>
              <a:cs typeface="Nunito Sans"/>
              <a:sym typeface="Nunito Sans"/>
            </a:endParaRPr>
          </a:p>
        </p:txBody>
      </p:sp>
      <p:pic>
        <p:nvPicPr>
          <p:cNvPr id="807" name="Google Shape;807;g12b5058f2fd_0_26"/>
          <p:cNvPicPr preferRelativeResize="0"/>
          <p:nvPr/>
        </p:nvPicPr>
        <p:blipFill rotWithShape="1">
          <a:blip r:embed="rId4">
            <a:alphaModFix/>
          </a:blip>
          <a:srcRect/>
          <a:stretch/>
        </p:blipFill>
        <p:spPr>
          <a:xfrm rot="-4532204" flipH="1">
            <a:off x="6636548" y="1082548"/>
            <a:ext cx="4749265" cy="4338271"/>
          </a:xfrm>
          <a:prstGeom prst="rect">
            <a:avLst/>
          </a:prstGeom>
          <a:noFill/>
          <a:ln>
            <a:noFill/>
          </a:ln>
        </p:spPr>
      </p:pic>
      <p:sp>
        <p:nvSpPr>
          <p:cNvPr id="808" name="Google Shape;808;g12b5058f2fd_0_26"/>
          <p:cNvSpPr txBox="1">
            <a:spLocks noGrp="1"/>
          </p:cNvSpPr>
          <p:nvPr>
            <p:ph type="title"/>
          </p:nvPr>
        </p:nvSpPr>
        <p:spPr>
          <a:xfrm>
            <a:off x="8350575" y="901851"/>
            <a:ext cx="3146100" cy="93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SzPts val="1800"/>
              <a:buNone/>
            </a:pPr>
            <a:r>
              <a:rPr lang="en-US">
                <a:solidFill>
                  <a:schemeClr val="lt1"/>
                </a:solidFill>
                <a:latin typeface="Nunito Sans Light"/>
                <a:ea typeface="Nunito Sans Light"/>
                <a:cs typeface="Nunito Sans Light"/>
                <a:sym typeface="Nunito Sans Light"/>
              </a:rPr>
              <a:t>Global Context</a:t>
            </a:r>
            <a:endParaRPr/>
          </a:p>
        </p:txBody>
      </p:sp>
      <p:sp>
        <p:nvSpPr>
          <p:cNvPr id="809" name="Google Shape;809;g12b5058f2fd_0_26"/>
          <p:cNvSpPr txBox="1"/>
          <p:nvPr/>
        </p:nvSpPr>
        <p:spPr>
          <a:xfrm>
            <a:off x="659725" y="6453100"/>
            <a:ext cx="8679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latin typeface="Nunito Sans"/>
                <a:ea typeface="Nunito Sans"/>
                <a:cs typeface="Nunito Sans"/>
                <a:sym typeface="Nunito Sans"/>
              </a:rPr>
              <a:t>Source: McKinsey Emerging cautiously: Australian consumers in 2022</a:t>
            </a:r>
            <a:endParaRPr>
              <a:latin typeface="Nunito Sans"/>
              <a:ea typeface="Nunito Sans"/>
              <a:cs typeface="Nunito Sans"/>
              <a:sym typeface="Nunito Sans"/>
            </a:endParaRPr>
          </a:p>
        </p:txBody>
      </p:sp>
      <p:pic>
        <p:nvPicPr>
          <p:cNvPr id="810" name="Google Shape;810;g12b5058f2fd_0_26"/>
          <p:cNvPicPr preferRelativeResize="0"/>
          <p:nvPr/>
        </p:nvPicPr>
        <p:blipFill rotWithShape="1">
          <a:blip r:embed="rId5">
            <a:alphaModFix/>
          </a:blip>
          <a:srcRect b="50000"/>
          <a:stretch/>
        </p:blipFill>
        <p:spPr>
          <a:xfrm>
            <a:off x="5404200" y="4993936"/>
            <a:ext cx="3431526" cy="1143563"/>
          </a:xfrm>
          <a:prstGeom prst="rect">
            <a:avLst/>
          </a:prstGeom>
          <a:noFill/>
          <a:ln>
            <a:noFill/>
          </a:ln>
        </p:spPr>
      </p:pic>
      <p:pic>
        <p:nvPicPr>
          <p:cNvPr id="811" name="Google Shape;811;g12b5058f2fd_0_26"/>
          <p:cNvPicPr preferRelativeResize="0"/>
          <p:nvPr/>
        </p:nvPicPr>
        <p:blipFill>
          <a:blip r:embed="rId6">
            <a:alphaModFix/>
          </a:blip>
          <a:stretch>
            <a:fillRect/>
          </a:stretch>
        </p:blipFill>
        <p:spPr>
          <a:xfrm>
            <a:off x="315099" y="1918673"/>
            <a:ext cx="936957" cy="1143572"/>
          </a:xfrm>
          <a:prstGeom prst="rect">
            <a:avLst/>
          </a:prstGeom>
          <a:noFill/>
          <a:ln>
            <a:noFill/>
          </a:ln>
        </p:spPr>
      </p:pic>
      <p:pic>
        <p:nvPicPr>
          <p:cNvPr id="812" name="Google Shape;812;g12b5058f2fd_0_26"/>
          <p:cNvPicPr preferRelativeResize="0"/>
          <p:nvPr/>
        </p:nvPicPr>
        <p:blipFill>
          <a:blip r:embed="rId7">
            <a:alphaModFix/>
          </a:blip>
          <a:stretch>
            <a:fillRect/>
          </a:stretch>
        </p:blipFill>
        <p:spPr>
          <a:xfrm>
            <a:off x="5499437" y="201825"/>
            <a:ext cx="1193122" cy="1193102"/>
          </a:xfrm>
          <a:prstGeom prst="rect">
            <a:avLst/>
          </a:prstGeom>
          <a:noFill/>
          <a:ln>
            <a:noFill/>
          </a:ln>
        </p:spPr>
      </p:pic>
      <p:pic>
        <p:nvPicPr>
          <p:cNvPr id="813" name="Google Shape;813;g12b5058f2fd_0_26"/>
          <p:cNvPicPr preferRelativeResize="0"/>
          <p:nvPr/>
        </p:nvPicPr>
        <p:blipFill>
          <a:blip r:embed="rId8">
            <a:alphaModFix/>
          </a:blip>
          <a:stretch>
            <a:fillRect/>
          </a:stretch>
        </p:blipFill>
        <p:spPr>
          <a:xfrm>
            <a:off x="5708999" y="4546988"/>
            <a:ext cx="1441224" cy="9314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4"/>
                                        </p:tgtEl>
                                        <p:attrNameLst>
                                          <p:attrName>style.visibility</p:attrName>
                                        </p:attrNameLst>
                                      </p:cBhvr>
                                      <p:to>
                                        <p:strVal val="visible"/>
                                      </p:to>
                                    </p:set>
                                    <p:animEffect transition="in" filter="fade">
                                      <p:cBhvr>
                                        <p:cTn id="7" dur="1000"/>
                                        <p:tgtEl>
                                          <p:spTgt spid="804"/>
                                        </p:tgtEl>
                                      </p:cBhvr>
                                    </p:animEffect>
                                  </p:childTnLst>
                                </p:cTn>
                              </p:par>
                              <p:par>
                                <p:cTn id="8" presetID="10" presetClass="entr" presetSubtype="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fade">
                                      <p:cBhvr>
                                        <p:cTn id="10" dur="1000"/>
                                        <p:tgtEl>
                                          <p:spTgt spid="8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06"/>
                                        </p:tgtEl>
                                        <p:attrNameLst>
                                          <p:attrName>style.visibility</p:attrName>
                                        </p:attrNameLst>
                                      </p:cBhvr>
                                      <p:to>
                                        <p:strVal val="visible"/>
                                      </p:to>
                                    </p:set>
                                    <p:animEffect transition="in" filter="fade">
                                      <p:cBhvr>
                                        <p:cTn id="15" dur="1000"/>
                                        <p:tgtEl>
                                          <p:spTgt spid="806"/>
                                        </p:tgtEl>
                                      </p:cBhvr>
                                    </p:animEffect>
                                  </p:childTnLst>
                                </p:cTn>
                              </p:par>
                              <p:par>
                                <p:cTn id="16" presetID="10" presetClass="entr" presetSubtype="0" fill="hold" nodeType="withEffect">
                                  <p:stCondLst>
                                    <p:cond delay="0"/>
                                  </p:stCondLst>
                                  <p:childTnLst>
                                    <p:set>
                                      <p:cBhvr>
                                        <p:cTn id="17" dur="1" fill="hold">
                                          <p:stCondLst>
                                            <p:cond delay="0"/>
                                          </p:stCondLst>
                                        </p:cTn>
                                        <p:tgtEl>
                                          <p:spTgt spid="811"/>
                                        </p:tgtEl>
                                        <p:attrNameLst>
                                          <p:attrName>style.visibility</p:attrName>
                                        </p:attrNameLst>
                                      </p:cBhvr>
                                      <p:to>
                                        <p:strVal val="visible"/>
                                      </p:to>
                                    </p:set>
                                    <p:animEffect transition="in" filter="fade">
                                      <p:cBhvr>
                                        <p:cTn id="18" dur="1000"/>
                                        <p:tgtEl>
                                          <p:spTgt spid="8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05"/>
                                        </p:tgtEl>
                                        <p:attrNameLst>
                                          <p:attrName>style.visibility</p:attrName>
                                        </p:attrNameLst>
                                      </p:cBhvr>
                                      <p:to>
                                        <p:strVal val="visible"/>
                                      </p:to>
                                    </p:set>
                                    <p:animEffect transition="in" filter="fade">
                                      <p:cBhvr>
                                        <p:cTn id="23" dur="1000"/>
                                        <p:tgtEl>
                                          <p:spTgt spid="805"/>
                                        </p:tgtEl>
                                      </p:cBhvr>
                                    </p:animEffect>
                                  </p:childTnLst>
                                </p:cTn>
                              </p:par>
                              <p:par>
                                <p:cTn id="24" presetID="10" presetClass="entr" presetSubtype="0" fill="hold" nodeType="withEffect">
                                  <p:stCondLst>
                                    <p:cond delay="0"/>
                                  </p:stCondLst>
                                  <p:childTnLst>
                                    <p:set>
                                      <p:cBhvr>
                                        <p:cTn id="25" dur="1" fill="hold">
                                          <p:stCondLst>
                                            <p:cond delay="0"/>
                                          </p:stCondLst>
                                        </p:cTn>
                                        <p:tgtEl>
                                          <p:spTgt spid="813"/>
                                        </p:tgtEl>
                                        <p:attrNameLst>
                                          <p:attrName>style.visibility</p:attrName>
                                        </p:attrNameLst>
                                      </p:cBhvr>
                                      <p:to>
                                        <p:strVal val="visible"/>
                                      </p:to>
                                    </p:set>
                                    <p:animEffect transition="in" filter="fade">
                                      <p:cBhvr>
                                        <p:cTn id="26" dur="1000"/>
                                        <p:tgtEl>
                                          <p:spTgt spid="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2"/>
        <p:cNvGrpSpPr/>
        <p:nvPr/>
      </p:nvGrpSpPr>
      <p:grpSpPr>
        <a:xfrm>
          <a:off x="0" y="0"/>
          <a:ext cx="0" cy="0"/>
          <a:chOff x="0" y="0"/>
          <a:chExt cx="0" cy="0"/>
        </a:xfrm>
      </p:grpSpPr>
      <p:pic>
        <p:nvPicPr>
          <p:cNvPr id="2873" name="Google Shape;2873;p398"/>
          <p:cNvPicPr preferRelativeResize="0"/>
          <p:nvPr/>
        </p:nvPicPr>
        <p:blipFill rotWithShape="1">
          <a:blip r:embed="rId3">
            <a:alphaModFix/>
          </a:blip>
          <a:srcRect/>
          <a:stretch/>
        </p:blipFill>
        <p:spPr>
          <a:xfrm>
            <a:off x="286468" y="-178608"/>
            <a:ext cx="11719181" cy="8313248"/>
          </a:xfrm>
          <a:prstGeom prst="rect">
            <a:avLst/>
          </a:prstGeom>
          <a:noFill/>
          <a:ln>
            <a:noFill/>
          </a:ln>
        </p:spPr>
      </p:pic>
      <p:sp>
        <p:nvSpPr>
          <p:cNvPr id="2876" name="Google Shape;2876;p398"/>
          <p:cNvSpPr/>
          <p:nvPr/>
        </p:nvSpPr>
        <p:spPr>
          <a:xfrm rot="10800000" flipH="1">
            <a:off x="1110869" y="4674333"/>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878" name="Google Shape;2878;p398"/>
          <p:cNvSpPr/>
          <p:nvPr/>
        </p:nvSpPr>
        <p:spPr>
          <a:xfrm rot="10800000" flipH="1">
            <a:off x="2098435" y="2640183"/>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879" name="Google Shape;2879;p398"/>
          <p:cNvSpPr/>
          <p:nvPr/>
        </p:nvSpPr>
        <p:spPr>
          <a:xfrm rot="10800000" flipH="1">
            <a:off x="2447184" y="2012596"/>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881" name="Google Shape;2881;p398"/>
          <p:cNvSpPr/>
          <p:nvPr/>
        </p:nvSpPr>
        <p:spPr>
          <a:xfrm rot="10800000" flipH="1">
            <a:off x="3641512" y="2125177"/>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883" name="Google Shape;2883;p398"/>
          <p:cNvSpPr/>
          <p:nvPr/>
        </p:nvSpPr>
        <p:spPr>
          <a:xfrm rot="10800000" flipH="1">
            <a:off x="4277199" y="4070057"/>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885" name="Google Shape;2885;p398"/>
          <p:cNvSpPr/>
          <p:nvPr/>
        </p:nvSpPr>
        <p:spPr>
          <a:xfrm rot="10800000" flipH="1">
            <a:off x="6121433" y="4037980"/>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886" name="Google Shape;2886;p398"/>
          <p:cNvSpPr/>
          <p:nvPr/>
        </p:nvSpPr>
        <p:spPr>
          <a:xfrm rot="10800000" flipH="1">
            <a:off x="6487875" y="2677636"/>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888" name="Google Shape;2888;p398"/>
          <p:cNvSpPr/>
          <p:nvPr/>
        </p:nvSpPr>
        <p:spPr>
          <a:xfrm rot="10800000" flipH="1">
            <a:off x="8523560" y="4226669"/>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889" name="Google Shape;2889;p398"/>
          <p:cNvSpPr/>
          <p:nvPr/>
        </p:nvSpPr>
        <p:spPr>
          <a:xfrm rot="10800000" flipH="1">
            <a:off x="10149547" y="4066256"/>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890" name="Google Shape;2890;p398"/>
          <p:cNvSpPr/>
          <p:nvPr/>
        </p:nvSpPr>
        <p:spPr>
          <a:xfrm rot="10800000" flipH="1">
            <a:off x="10358124" y="2631417"/>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891" name="Google Shape;2891;p398"/>
          <p:cNvSpPr/>
          <p:nvPr/>
        </p:nvSpPr>
        <p:spPr>
          <a:xfrm rot="10800000" flipH="1">
            <a:off x="10602592" y="2219523"/>
            <a:ext cx="188700" cy="1887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893" name="Google Shape;2893;p398"/>
          <p:cNvSpPr/>
          <p:nvPr/>
        </p:nvSpPr>
        <p:spPr>
          <a:xfrm>
            <a:off x="337365" y="4984288"/>
            <a:ext cx="1527601"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n-lt"/>
                <a:ea typeface="Avenir"/>
                <a:cs typeface="Avenir"/>
                <a:sym typeface="Avenir"/>
              </a:rPr>
              <a:t>Blog,</a:t>
            </a:r>
            <a:r>
              <a:rPr lang="en-US" sz="1500" dirty="0">
                <a:latin typeface="+mn-lt"/>
                <a:ea typeface="Avenir"/>
              </a:rPr>
              <a:t> </a:t>
            </a:r>
            <a:r>
              <a:rPr lang="en-US" sz="1600" u="none" strike="noStrike" cap="none" dirty="0">
                <a:solidFill>
                  <a:srgbClr val="707070"/>
                </a:solidFill>
                <a:latin typeface="+mn-lt"/>
                <a:ea typeface="Avenir"/>
                <a:cs typeface="Avenir"/>
                <a:sym typeface="Avenir"/>
              </a:rPr>
              <a:t>E-Books,</a:t>
            </a:r>
            <a:endParaRPr lang="en-US" sz="150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n-lt"/>
                <a:ea typeface="Avenir"/>
                <a:cs typeface="Avenir"/>
                <a:sym typeface="Avenir"/>
              </a:rPr>
              <a:t>Whitepaper</a:t>
            </a:r>
            <a:r>
              <a:rPr lang="en-US" sz="1500" dirty="0">
                <a:latin typeface="+mn-lt"/>
                <a:ea typeface="Avenir"/>
              </a:rPr>
              <a:t>, </a:t>
            </a:r>
            <a:r>
              <a:rPr lang="en-US" sz="1600" u="none" strike="noStrike" cap="none" dirty="0">
                <a:solidFill>
                  <a:srgbClr val="707070"/>
                </a:solidFill>
                <a:latin typeface="+mn-lt"/>
                <a:ea typeface="Avenir"/>
                <a:cs typeface="Avenir"/>
                <a:sym typeface="Avenir"/>
              </a:rPr>
              <a:t>Webinar</a:t>
            </a:r>
            <a:endParaRPr lang="en-US" sz="1600" u="none" strike="noStrike" cap="none" dirty="0">
              <a:solidFill>
                <a:srgbClr val="707070"/>
              </a:solidFill>
              <a:latin typeface="+mn-lt"/>
              <a:ea typeface="Calibri"/>
              <a:cs typeface="Calibri"/>
              <a:sym typeface="Calibri"/>
            </a:endParaRPr>
          </a:p>
        </p:txBody>
      </p:sp>
      <p:sp>
        <p:nvSpPr>
          <p:cNvPr id="2895" name="Google Shape;2895;p398"/>
          <p:cNvSpPr/>
          <p:nvPr/>
        </p:nvSpPr>
        <p:spPr>
          <a:xfrm>
            <a:off x="653729" y="2561916"/>
            <a:ext cx="15276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rgbClr val="707070"/>
                </a:solidFill>
                <a:latin typeface="+mn-lt"/>
                <a:ea typeface="Avenir"/>
                <a:cs typeface="Avenir"/>
                <a:sym typeface="Avenir"/>
              </a:rPr>
              <a:t>Events, Expos</a:t>
            </a:r>
            <a:endParaRPr lang="en-US" sz="1600" u="none" strike="noStrike" cap="none">
              <a:solidFill>
                <a:srgbClr val="707070"/>
              </a:solidFill>
              <a:latin typeface="+mn-lt"/>
              <a:ea typeface="Calibri"/>
              <a:cs typeface="Calibri"/>
              <a:sym typeface="Calibri"/>
            </a:endParaRPr>
          </a:p>
        </p:txBody>
      </p:sp>
      <p:sp>
        <p:nvSpPr>
          <p:cNvPr id="2896" name="Google Shape;2896;p398"/>
          <p:cNvSpPr/>
          <p:nvPr/>
        </p:nvSpPr>
        <p:spPr>
          <a:xfrm>
            <a:off x="842213" y="1823105"/>
            <a:ext cx="163068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n-lt"/>
                <a:ea typeface="Avenir"/>
                <a:cs typeface="Avenir"/>
                <a:sym typeface="Avenir"/>
              </a:rPr>
              <a:t>PPC, SEM, SEO</a:t>
            </a:r>
            <a:endParaRPr lang="en-US" sz="1600" u="none" strike="noStrike" cap="none" dirty="0">
              <a:solidFill>
                <a:srgbClr val="707070"/>
              </a:solidFill>
              <a:latin typeface="+mn-lt"/>
              <a:ea typeface="Calibri"/>
              <a:cs typeface="Calibri"/>
              <a:sym typeface="Calibri"/>
            </a:endParaRPr>
          </a:p>
        </p:txBody>
      </p:sp>
      <p:sp>
        <p:nvSpPr>
          <p:cNvPr id="2898" name="Google Shape;2898;p398"/>
          <p:cNvSpPr/>
          <p:nvPr/>
        </p:nvSpPr>
        <p:spPr>
          <a:xfrm>
            <a:off x="3845200" y="1939433"/>
            <a:ext cx="1168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rgbClr val="707070"/>
                </a:solidFill>
                <a:latin typeface="+mn-lt"/>
                <a:ea typeface="Avenir"/>
                <a:cs typeface="Avenir"/>
                <a:sym typeface="Avenir"/>
              </a:rPr>
              <a:t>Webinars</a:t>
            </a:r>
            <a:endParaRPr lang="en-US" sz="1600" u="none" strike="noStrike" cap="none">
              <a:solidFill>
                <a:srgbClr val="707070"/>
              </a:solidFill>
              <a:latin typeface="+mn-lt"/>
              <a:ea typeface="Calibri"/>
              <a:cs typeface="Calibri"/>
              <a:sym typeface="Calibri"/>
            </a:endParaRPr>
          </a:p>
        </p:txBody>
      </p:sp>
      <p:sp>
        <p:nvSpPr>
          <p:cNvPr id="2900" name="Google Shape;2900;p398"/>
          <p:cNvSpPr/>
          <p:nvPr/>
        </p:nvSpPr>
        <p:spPr>
          <a:xfrm>
            <a:off x="2879093" y="3978573"/>
            <a:ext cx="1366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n-lt"/>
                <a:ea typeface="Avenir"/>
                <a:cs typeface="Avenir"/>
                <a:sym typeface="Avenir"/>
              </a:rPr>
              <a:t>Case Studies</a:t>
            </a:r>
            <a:endParaRPr lang="en-US" sz="1600" u="none" strike="noStrike" cap="none" dirty="0">
              <a:solidFill>
                <a:srgbClr val="707070"/>
              </a:solidFill>
              <a:latin typeface="+mn-lt"/>
              <a:ea typeface="Calibri"/>
              <a:cs typeface="Calibri"/>
              <a:sym typeface="Calibri"/>
            </a:endParaRPr>
          </a:p>
        </p:txBody>
      </p:sp>
      <p:sp>
        <p:nvSpPr>
          <p:cNvPr id="2902" name="Google Shape;2902;p398"/>
          <p:cNvSpPr/>
          <p:nvPr/>
        </p:nvSpPr>
        <p:spPr>
          <a:xfrm>
            <a:off x="6373343" y="4011236"/>
            <a:ext cx="10017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n-lt"/>
                <a:ea typeface="Avenir"/>
                <a:cs typeface="Avenir"/>
                <a:sym typeface="Avenir"/>
              </a:rPr>
              <a:t>Website</a:t>
            </a:r>
            <a:endParaRPr lang="en-US" sz="150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rgbClr val="707070"/>
                </a:solidFill>
                <a:latin typeface="+mn-lt"/>
                <a:ea typeface="Avenir"/>
                <a:cs typeface="Avenir"/>
                <a:sym typeface="Avenir"/>
              </a:rPr>
              <a:t>Chat</a:t>
            </a:r>
            <a:endParaRPr lang="en-US" sz="1600" u="none" strike="noStrike" cap="none" dirty="0">
              <a:solidFill>
                <a:srgbClr val="707070"/>
              </a:solidFill>
              <a:latin typeface="+mn-lt"/>
              <a:ea typeface="Calibri"/>
              <a:cs typeface="Calibri"/>
              <a:sym typeface="Calibri"/>
            </a:endParaRPr>
          </a:p>
        </p:txBody>
      </p:sp>
      <p:sp>
        <p:nvSpPr>
          <p:cNvPr id="2903" name="Google Shape;2903;p398"/>
          <p:cNvSpPr/>
          <p:nvPr/>
        </p:nvSpPr>
        <p:spPr>
          <a:xfrm>
            <a:off x="5549190" y="2461495"/>
            <a:ext cx="1021610" cy="3586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rgbClr val="707070"/>
                </a:solidFill>
                <a:latin typeface="+mn-lt"/>
                <a:ea typeface="Avenir"/>
                <a:cs typeface="Avenir"/>
                <a:sym typeface="Avenir"/>
              </a:rPr>
              <a:t>Website</a:t>
            </a:r>
            <a:endParaRPr lang="en-US" sz="1600" u="none" strike="noStrike" cap="none">
              <a:solidFill>
                <a:srgbClr val="707070"/>
              </a:solidFill>
              <a:latin typeface="+mn-lt"/>
              <a:ea typeface="Calibri"/>
              <a:cs typeface="Calibri"/>
              <a:sym typeface="Calibri"/>
            </a:endParaRPr>
          </a:p>
        </p:txBody>
      </p:sp>
      <p:sp>
        <p:nvSpPr>
          <p:cNvPr id="2905" name="Google Shape;2905;p398"/>
          <p:cNvSpPr/>
          <p:nvPr/>
        </p:nvSpPr>
        <p:spPr>
          <a:xfrm>
            <a:off x="6839791" y="4353189"/>
            <a:ext cx="1863301" cy="831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u="none" strike="noStrike" cap="none">
                <a:solidFill>
                  <a:srgbClr val="707070"/>
                </a:solidFill>
                <a:latin typeface="+mn-lt"/>
                <a:ea typeface="Avenir"/>
                <a:cs typeface="Avenir"/>
                <a:sym typeface="Avenir"/>
              </a:rPr>
              <a:t>Masterclasses</a:t>
            </a:r>
            <a:r>
              <a:rPr lang="en-US" sz="1600" u="none" strike="noStrike" cap="none" dirty="0">
                <a:solidFill>
                  <a:srgbClr val="707070"/>
                </a:solidFill>
                <a:latin typeface="+mn-lt"/>
                <a:ea typeface="Avenir"/>
                <a:cs typeface="Avenir"/>
                <a:sym typeface="Avenir"/>
              </a:rPr>
              <a:t>,</a:t>
            </a:r>
            <a:endParaRPr lang="en-US" sz="1500" u="none" strike="noStrike" cap="none" dirty="0">
              <a:solidFill>
                <a:srgbClr val="000000"/>
              </a:solidFill>
              <a:latin typeface="+mn-lt"/>
              <a:sym typeface="Arial"/>
            </a:endParaRPr>
          </a:p>
          <a:p>
            <a:pPr marL="0" marR="0" lvl="0" indent="0" algn="r"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n-lt"/>
                <a:ea typeface="Avenir"/>
                <a:cs typeface="Avenir"/>
                <a:sym typeface="Avenir"/>
              </a:rPr>
              <a:t>Webinar,</a:t>
            </a:r>
            <a:r>
              <a:rPr lang="en-US" sz="1500" dirty="0">
                <a:latin typeface="+mn-lt"/>
                <a:ea typeface="Avenir"/>
              </a:rPr>
              <a:t> </a:t>
            </a:r>
            <a:r>
              <a:rPr lang="en-US" sz="1600" u="none" strike="noStrike" cap="none" dirty="0">
                <a:solidFill>
                  <a:srgbClr val="707070"/>
                </a:solidFill>
                <a:latin typeface="+mn-lt"/>
                <a:ea typeface="Avenir"/>
                <a:cs typeface="Avenir"/>
                <a:sym typeface="Avenir"/>
              </a:rPr>
              <a:t>Events</a:t>
            </a:r>
            <a:endParaRPr lang="en-US" sz="1500" u="none" strike="noStrike" cap="none" dirty="0">
              <a:solidFill>
                <a:srgbClr val="000000"/>
              </a:solidFill>
              <a:latin typeface="+mn-lt"/>
              <a:sym typeface="Arial"/>
            </a:endParaRPr>
          </a:p>
        </p:txBody>
      </p:sp>
      <p:sp>
        <p:nvSpPr>
          <p:cNvPr id="2906" name="Google Shape;2906;p398"/>
          <p:cNvSpPr/>
          <p:nvPr/>
        </p:nvSpPr>
        <p:spPr>
          <a:xfrm>
            <a:off x="10163804" y="4280518"/>
            <a:ext cx="2109000" cy="132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n-lt"/>
                <a:ea typeface="Avenir"/>
                <a:cs typeface="Avenir"/>
                <a:sym typeface="Avenir"/>
              </a:rPr>
              <a:t>Executive</a:t>
            </a:r>
            <a:r>
              <a:rPr lang="en-US" sz="1500" dirty="0">
                <a:latin typeface="+mn-lt"/>
                <a:ea typeface="Avenir"/>
              </a:rPr>
              <a:t> </a:t>
            </a:r>
            <a:r>
              <a:rPr lang="en-US" sz="1600" u="none" strike="noStrike" cap="none" dirty="0">
                <a:solidFill>
                  <a:srgbClr val="707070"/>
                </a:solidFill>
                <a:latin typeface="+mn-lt"/>
                <a:ea typeface="Avenir"/>
                <a:cs typeface="Avenir"/>
                <a:sym typeface="Avenir"/>
              </a:rPr>
              <a:t>Dinner,</a:t>
            </a:r>
            <a:endParaRPr lang="en-US" sz="150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n-lt"/>
                <a:ea typeface="Avenir"/>
                <a:cs typeface="Avenir"/>
                <a:sym typeface="Avenir"/>
              </a:rPr>
              <a:t>Executive Lunches,</a:t>
            </a:r>
            <a:endParaRPr lang="en-US" sz="150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n-lt"/>
                <a:ea typeface="Avenir"/>
                <a:cs typeface="Avenir"/>
                <a:sym typeface="Avenir"/>
              </a:rPr>
              <a:t>Workshops</a:t>
            </a:r>
            <a:endParaRPr lang="en-US" sz="1500" u="none" strike="noStrike" cap="none" dirty="0">
              <a:solidFill>
                <a:srgbClr val="000000"/>
              </a:solidFill>
              <a:latin typeface="+mn-lt"/>
              <a:sym typeface="Arial"/>
            </a:endParaRPr>
          </a:p>
        </p:txBody>
      </p:sp>
      <p:sp>
        <p:nvSpPr>
          <p:cNvPr id="2907" name="Google Shape;2907;p398"/>
          <p:cNvSpPr/>
          <p:nvPr/>
        </p:nvSpPr>
        <p:spPr>
          <a:xfrm>
            <a:off x="9036668" y="2196700"/>
            <a:ext cx="1366500" cy="83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n-lt"/>
                <a:ea typeface="Avenir"/>
                <a:cs typeface="Avenir"/>
                <a:sym typeface="Avenir"/>
              </a:rPr>
              <a:t>Email </a:t>
            </a:r>
            <a:endParaRPr lang="en-US" sz="150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n-lt"/>
                <a:ea typeface="Avenir"/>
                <a:cs typeface="Avenir"/>
                <a:sym typeface="Avenir"/>
              </a:rPr>
              <a:t>Campaign,</a:t>
            </a:r>
            <a:endParaRPr lang="en-US" sz="150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solidFill>
                  <a:srgbClr val="707070"/>
                </a:solidFill>
                <a:latin typeface="+mn-lt"/>
                <a:ea typeface="Avenir"/>
                <a:cs typeface="Avenir"/>
                <a:sym typeface="Avenir"/>
              </a:rPr>
              <a:t>Newsletter</a:t>
            </a:r>
            <a:endParaRPr lang="en-US" sz="1600" u="none" strike="noStrike" cap="none" dirty="0">
              <a:solidFill>
                <a:srgbClr val="707070"/>
              </a:solidFill>
              <a:latin typeface="+mn-lt"/>
              <a:ea typeface="Calibri"/>
              <a:cs typeface="Calibri"/>
              <a:sym typeface="Calibri"/>
            </a:endParaRPr>
          </a:p>
        </p:txBody>
      </p:sp>
      <p:sp>
        <p:nvSpPr>
          <p:cNvPr id="2908" name="Google Shape;2908;p398"/>
          <p:cNvSpPr/>
          <p:nvPr/>
        </p:nvSpPr>
        <p:spPr>
          <a:xfrm>
            <a:off x="9263823" y="1542425"/>
            <a:ext cx="35001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rgbClr val="707070"/>
                </a:solidFill>
                <a:latin typeface="+mn-lt"/>
                <a:ea typeface="Avenir"/>
                <a:cs typeface="Avenir"/>
                <a:sym typeface="Avenir"/>
              </a:rPr>
              <a:t>Customer Loyalty Programs</a:t>
            </a:r>
            <a:endParaRPr lang="en-US" sz="1600" u="none" strike="noStrike" cap="none">
              <a:solidFill>
                <a:srgbClr val="707070"/>
              </a:solidFill>
              <a:latin typeface="+mn-lt"/>
              <a:ea typeface="Calibri"/>
              <a:cs typeface="Calibri"/>
              <a:sym typeface="Calibri"/>
            </a:endParaRPr>
          </a:p>
        </p:txBody>
      </p:sp>
      <p:sp>
        <p:nvSpPr>
          <p:cNvPr id="2909" name="Google Shape;2909;p398"/>
          <p:cNvSpPr txBox="1"/>
          <p:nvPr/>
        </p:nvSpPr>
        <p:spPr>
          <a:xfrm>
            <a:off x="3404351" y="2680401"/>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1100"/>
              <a:buFont typeface="Arial"/>
              <a:buNone/>
            </a:pPr>
            <a:endParaRPr sz="1100" b="0" i="0" u="none" strike="noStrike" cap="none">
              <a:solidFill>
                <a:srgbClr val="B3B3B3"/>
              </a:solidFill>
              <a:latin typeface="Avenir"/>
              <a:ea typeface="Avenir"/>
              <a:cs typeface="Avenir"/>
              <a:sym typeface="Avenir"/>
            </a:endParaRPr>
          </a:p>
        </p:txBody>
      </p:sp>
      <p:sp>
        <p:nvSpPr>
          <p:cNvPr id="2910" name="Google Shape;2910;p398"/>
          <p:cNvSpPr txBox="1"/>
          <p:nvPr/>
        </p:nvSpPr>
        <p:spPr>
          <a:xfrm rot="10800000" flipH="1">
            <a:off x="6881228" y="3314585"/>
            <a:ext cx="39900" cy="399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1100"/>
              <a:buFont typeface="Arial"/>
              <a:buNone/>
            </a:pPr>
            <a:endParaRPr sz="1100" b="0" i="0" u="none" strike="noStrike" cap="none">
              <a:solidFill>
                <a:srgbClr val="B3B3B3"/>
              </a:solidFill>
              <a:latin typeface="Avenir"/>
              <a:ea typeface="Avenir"/>
              <a:cs typeface="Avenir"/>
              <a:sym typeface="Avenir"/>
            </a:endParaRPr>
          </a:p>
        </p:txBody>
      </p:sp>
      <p:grpSp>
        <p:nvGrpSpPr>
          <p:cNvPr id="2912" name="Google Shape;2912;p398"/>
          <p:cNvGrpSpPr/>
          <p:nvPr/>
        </p:nvGrpSpPr>
        <p:grpSpPr>
          <a:xfrm>
            <a:off x="1112159" y="3190451"/>
            <a:ext cx="10563569" cy="651900"/>
            <a:chOff x="1289" y="0"/>
            <a:chExt cx="10563569" cy="651900"/>
          </a:xfrm>
        </p:grpSpPr>
        <p:sp>
          <p:nvSpPr>
            <p:cNvPr id="2913" name="Google Shape;2913;p398"/>
            <p:cNvSpPr/>
            <p:nvPr/>
          </p:nvSpPr>
          <p:spPr>
            <a:xfrm>
              <a:off x="1289" y="0"/>
              <a:ext cx="2515200" cy="651900"/>
            </a:xfrm>
            <a:prstGeom prst="homePlate">
              <a:avLst>
                <a:gd name="adj" fmla="val 50000"/>
              </a:avLst>
            </a:prstGeom>
            <a:solidFill>
              <a:srgbClr val="04B7B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14" name="Google Shape;2914;p398"/>
            <p:cNvSpPr txBox="1"/>
            <p:nvPr/>
          </p:nvSpPr>
          <p:spPr>
            <a:xfrm>
              <a:off x="1289" y="0"/>
              <a:ext cx="2352000" cy="651900"/>
            </a:xfrm>
            <a:prstGeom prst="rect">
              <a:avLst/>
            </a:prstGeom>
            <a:noFill/>
            <a:ln>
              <a:noFill/>
            </a:ln>
          </p:spPr>
          <p:txBody>
            <a:bodyPr spcFirstLastPara="1" wrap="square" lIns="64000" tIns="32000" rIns="16000" bIns="32000" anchor="ctr" anchorCtr="0">
              <a:noAutofit/>
            </a:bodyPr>
            <a:lstStyle/>
            <a:p>
              <a:pPr marL="0" marR="0" lvl="0" indent="0" algn="ctr" rtl="0">
                <a:lnSpc>
                  <a:spcPct val="90000"/>
                </a:lnSpc>
                <a:spcBef>
                  <a:spcPts val="0"/>
                </a:spcBef>
                <a:spcAft>
                  <a:spcPts val="0"/>
                </a:spcAft>
                <a:buClr>
                  <a:schemeClr val="lt1"/>
                </a:buClr>
                <a:buSzPts val="1200"/>
                <a:buFont typeface="Avenir"/>
                <a:buNone/>
              </a:pPr>
              <a:r>
                <a:rPr lang="en-US" sz="1200" b="1" i="0" u="none" strike="noStrike" cap="none" dirty="0">
                  <a:solidFill>
                    <a:schemeClr val="lt1"/>
                  </a:solidFill>
                  <a:latin typeface="+mn-lt"/>
                  <a:ea typeface="Avenir"/>
                  <a:cs typeface="Avenir"/>
                  <a:sym typeface="Avenir"/>
                </a:rPr>
                <a:t>AWARENESS</a:t>
              </a:r>
              <a:endParaRPr sz="1500" b="0" i="0" u="none" strike="noStrike" cap="none" dirty="0">
                <a:solidFill>
                  <a:srgbClr val="000000"/>
                </a:solidFill>
                <a:latin typeface="+mn-lt"/>
                <a:ea typeface="Arial"/>
                <a:cs typeface="Arial"/>
                <a:sym typeface="Arial"/>
              </a:endParaRPr>
            </a:p>
          </p:txBody>
        </p:sp>
        <p:sp>
          <p:nvSpPr>
            <p:cNvPr id="2915" name="Google Shape;2915;p398"/>
            <p:cNvSpPr/>
            <p:nvPr/>
          </p:nvSpPr>
          <p:spPr>
            <a:xfrm>
              <a:off x="2013381" y="0"/>
              <a:ext cx="2515200" cy="651900"/>
            </a:xfrm>
            <a:prstGeom prst="chevron">
              <a:avLst>
                <a:gd name="adj" fmla="val 50000"/>
              </a:avLst>
            </a:prstGeom>
            <a:solidFill>
              <a:srgbClr val="77D0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16" name="Google Shape;2916;p398"/>
            <p:cNvSpPr txBox="1"/>
            <p:nvPr/>
          </p:nvSpPr>
          <p:spPr>
            <a:xfrm>
              <a:off x="2339355" y="0"/>
              <a:ext cx="1863300" cy="651900"/>
            </a:xfrm>
            <a:prstGeom prst="rect">
              <a:avLst/>
            </a:prstGeom>
            <a:noFill/>
            <a:ln>
              <a:noFill/>
            </a:ln>
          </p:spPr>
          <p:txBody>
            <a:bodyPr spcFirstLastPara="1" wrap="square" lIns="48000" tIns="32000" rIns="16000" bIns="32000" anchor="ctr" anchorCtr="0">
              <a:noAutofit/>
            </a:bodyPr>
            <a:lstStyle/>
            <a:p>
              <a:pPr marL="0" marR="0" lvl="0" indent="0" algn="ctr" rtl="0">
                <a:lnSpc>
                  <a:spcPct val="90000"/>
                </a:lnSpc>
                <a:spcBef>
                  <a:spcPts val="0"/>
                </a:spcBef>
                <a:spcAft>
                  <a:spcPts val="0"/>
                </a:spcAft>
                <a:buClr>
                  <a:schemeClr val="lt1"/>
                </a:buClr>
                <a:buSzPts val="1200"/>
                <a:buFont typeface="Avenir"/>
                <a:buNone/>
              </a:pPr>
              <a:r>
                <a:rPr lang="en-US" sz="1200" b="1" i="0" u="none" strike="noStrike" cap="none" dirty="0">
                  <a:solidFill>
                    <a:schemeClr val="lt1"/>
                  </a:solidFill>
                  <a:latin typeface="+mn-lt"/>
                  <a:ea typeface="Avenir"/>
                  <a:cs typeface="Avenir"/>
                  <a:sym typeface="Avenir"/>
                </a:rPr>
                <a:t>CONSIDERATION/ EVALUATION</a:t>
              </a:r>
              <a:endParaRPr sz="1500" b="0" i="0" u="none" strike="noStrike" cap="none" dirty="0">
                <a:solidFill>
                  <a:srgbClr val="000000"/>
                </a:solidFill>
                <a:latin typeface="+mn-lt"/>
                <a:ea typeface="Arial"/>
                <a:cs typeface="Arial"/>
                <a:sym typeface="Arial"/>
              </a:endParaRPr>
            </a:p>
          </p:txBody>
        </p:sp>
        <p:sp>
          <p:nvSpPr>
            <p:cNvPr id="2917" name="Google Shape;2917;p398"/>
            <p:cNvSpPr/>
            <p:nvPr/>
          </p:nvSpPr>
          <p:spPr>
            <a:xfrm>
              <a:off x="4025473" y="0"/>
              <a:ext cx="2515200" cy="651900"/>
            </a:xfrm>
            <a:prstGeom prst="chevron">
              <a:avLst>
                <a:gd name="adj" fmla="val 50000"/>
              </a:avLst>
            </a:prstGeom>
            <a:solidFill>
              <a:srgbClr val="EFB53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18" name="Google Shape;2918;p398"/>
            <p:cNvSpPr txBox="1"/>
            <p:nvPr/>
          </p:nvSpPr>
          <p:spPr>
            <a:xfrm>
              <a:off x="4351447" y="0"/>
              <a:ext cx="1863300" cy="651900"/>
            </a:xfrm>
            <a:prstGeom prst="rect">
              <a:avLst/>
            </a:prstGeom>
            <a:noFill/>
            <a:ln>
              <a:noFill/>
            </a:ln>
          </p:spPr>
          <p:txBody>
            <a:bodyPr spcFirstLastPara="1" wrap="square" lIns="48000" tIns="32000" rIns="16000" bIns="32000" anchor="ctr" anchorCtr="0">
              <a:noAutofit/>
            </a:bodyPr>
            <a:lstStyle/>
            <a:p>
              <a:pPr marL="0" marR="0" lvl="0" indent="0" algn="ctr" rtl="0">
                <a:lnSpc>
                  <a:spcPct val="90000"/>
                </a:lnSpc>
                <a:spcBef>
                  <a:spcPts val="0"/>
                </a:spcBef>
                <a:spcAft>
                  <a:spcPts val="0"/>
                </a:spcAft>
                <a:buClr>
                  <a:schemeClr val="lt1"/>
                </a:buClr>
                <a:buSzPts val="1200"/>
                <a:buFont typeface="Avenir"/>
                <a:buNone/>
              </a:pPr>
              <a:r>
                <a:rPr lang="en-US" sz="1200" b="1" i="0" u="none" strike="noStrike" cap="none" dirty="0">
                  <a:solidFill>
                    <a:schemeClr val="lt1"/>
                  </a:solidFill>
                  <a:latin typeface="+mn-lt"/>
                  <a:ea typeface="Avenir"/>
                  <a:cs typeface="Avenir"/>
                  <a:sym typeface="Avenir"/>
                </a:rPr>
                <a:t>PURCHASE</a:t>
              </a:r>
              <a:endParaRPr sz="1500" b="0" i="0" u="none" strike="noStrike" cap="none" dirty="0">
                <a:solidFill>
                  <a:srgbClr val="000000"/>
                </a:solidFill>
                <a:latin typeface="+mn-lt"/>
                <a:ea typeface="Arial"/>
                <a:cs typeface="Arial"/>
                <a:sym typeface="Arial"/>
              </a:endParaRPr>
            </a:p>
          </p:txBody>
        </p:sp>
        <p:sp>
          <p:nvSpPr>
            <p:cNvPr id="2919" name="Google Shape;2919;p398"/>
            <p:cNvSpPr/>
            <p:nvPr/>
          </p:nvSpPr>
          <p:spPr>
            <a:xfrm>
              <a:off x="6037566" y="0"/>
              <a:ext cx="2515200" cy="651900"/>
            </a:xfrm>
            <a:prstGeom prst="chevron">
              <a:avLst>
                <a:gd name="adj" fmla="val 50000"/>
              </a:avLst>
            </a:prstGeom>
            <a:solidFill>
              <a:srgbClr val="AB008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20" name="Google Shape;2920;p398"/>
            <p:cNvSpPr txBox="1"/>
            <p:nvPr/>
          </p:nvSpPr>
          <p:spPr>
            <a:xfrm>
              <a:off x="6363540" y="0"/>
              <a:ext cx="1863300" cy="651900"/>
            </a:xfrm>
            <a:prstGeom prst="rect">
              <a:avLst/>
            </a:prstGeom>
            <a:noFill/>
            <a:ln>
              <a:noFill/>
            </a:ln>
          </p:spPr>
          <p:txBody>
            <a:bodyPr spcFirstLastPara="1" wrap="square" lIns="44000" tIns="29325" rIns="14675" bIns="29325" anchor="ctr" anchorCtr="0">
              <a:noAutofit/>
            </a:bodyPr>
            <a:lstStyle/>
            <a:p>
              <a:pPr marL="0" marR="0" lvl="0" indent="0" algn="ctr" rtl="0">
                <a:lnSpc>
                  <a:spcPct val="90000"/>
                </a:lnSpc>
                <a:spcBef>
                  <a:spcPts val="0"/>
                </a:spcBef>
                <a:spcAft>
                  <a:spcPts val="0"/>
                </a:spcAft>
                <a:buClr>
                  <a:schemeClr val="lt1"/>
                </a:buClr>
                <a:buSzPts val="1100"/>
                <a:buFont typeface="Avenir"/>
                <a:buNone/>
              </a:pPr>
              <a:r>
                <a:rPr lang="en-US" sz="1100" b="1" i="0" u="none" strike="noStrike" cap="none" dirty="0">
                  <a:solidFill>
                    <a:schemeClr val="lt1"/>
                  </a:solidFill>
                  <a:latin typeface="+mn-lt"/>
                  <a:ea typeface="Avenir"/>
                  <a:cs typeface="Avenir"/>
                  <a:sym typeface="Avenir"/>
                </a:rPr>
                <a:t>CUSTOMER EXPERIENCE</a:t>
              </a:r>
              <a:endParaRPr sz="1500" b="0" i="0" u="none" strike="noStrike" cap="none" dirty="0">
                <a:solidFill>
                  <a:srgbClr val="000000"/>
                </a:solidFill>
                <a:latin typeface="+mn-lt"/>
                <a:ea typeface="Arial"/>
                <a:cs typeface="Arial"/>
                <a:sym typeface="Arial"/>
              </a:endParaRPr>
            </a:p>
          </p:txBody>
        </p:sp>
        <p:sp>
          <p:nvSpPr>
            <p:cNvPr id="2921" name="Google Shape;2921;p398"/>
            <p:cNvSpPr/>
            <p:nvPr/>
          </p:nvSpPr>
          <p:spPr>
            <a:xfrm>
              <a:off x="8049658" y="0"/>
              <a:ext cx="2515200" cy="651900"/>
            </a:xfrm>
            <a:prstGeom prst="chevron">
              <a:avLst>
                <a:gd name="adj" fmla="val 50000"/>
              </a:avLst>
            </a:prstGeom>
            <a:solidFill>
              <a:srgbClr val="F34B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22" name="Google Shape;2922;p398"/>
            <p:cNvSpPr txBox="1"/>
            <p:nvPr/>
          </p:nvSpPr>
          <p:spPr>
            <a:xfrm>
              <a:off x="8375632" y="0"/>
              <a:ext cx="1863300" cy="651900"/>
            </a:xfrm>
            <a:prstGeom prst="rect">
              <a:avLst/>
            </a:prstGeom>
            <a:noFill/>
            <a:ln>
              <a:noFill/>
            </a:ln>
          </p:spPr>
          <p:txBody>
            <a:bodyPr spcFirstLastPara="1" wrap="square" lIns="48000" tIns="32000" rIns="16000" bIns="32000" anchor="ctr" anchorCtr="0">
              <a:noAutofit/>
            </a:bodyPr>
            <a:lstStyle/>
            <a:p>
              <a:pPr marL="0" marR="0" lvl="0" indent="0" algn="ctr" rtl="0">
                <a:lnSpc>
                  <a:spcPct val="90000"/>
                </a:lnSpc>
                <a:spcBef>
                  <a:spcPts val="0"/>
                </a:spcBef>
                <a:spcAft>
                  <a:spcPts val="0"/>
                </a:spcAft>
                <a:buClr>
                  <a:schemeClr val="lt1"/>
                </a:buClr>
                <a:buSzPts val="1200"/>
                <a:buFont typeface="Avenir"/>
                <a:buNone/>
              </a:pPr>
              <a:r>
                <a:rPr lang="en-US" sz="1200" b="1" i="0" u="none" strike="noStrike" cap="none">
                  <a:solidFill>
                    <a:schemeClr val="lt1"/>
                  </a:solidFill>
                  <a:latin typeface="+mn-lt"/>
                  <a:ea typeface="Avenir"/>
                  <a:cs typeface="Avenir"/>
                  <a:sym typeface="Avenir"/>
                </a:rPr>
                <a:t>LOYALTY</a:t>
              </a:r>
              <a:endParaRPr sz="1500" b="0" i="0" u="none" strike="noStrike" cap="none">
                <a:solidFill>
                  <a:srgbClr val="000000"/>
                </a:solidFill>
                <a:latin typeface="+mn-lt"/>
                <a:ea typeface="Arial"/>
                <a:cs typeface="Arial"/>
                <a:sym typeface="Arial"/>
              </a:endParaRPr>
            </a:p>
          </p:txBody>
        </p:sp>
      </p:grpSp>
      <p:grpSp>
        <p:nvGrpSpPr>
          <p:cNvPr id="6" name="Group 5">
            <a:extLst>
              <a:ext uri="{FF2B5EF4-FFF2-40B4-BE49-F238E27FC236}">
                <a16:creationId xmlns:a16="http://schemas.microsoft.com/office/drawing/2014/main" id="{1EE95D08-B3E9-932A-88F1-DAC3FBA7E309}"/>
              </a:ext>
            </a:extLst>
          </p:cNvPr>
          <p:cNvGrpSpPr/>
          <p:nvPr/>
        </p:nvGrpSpPr>
        <p:grpSpPr>
          <a:xfrm>
            <a:off x="3904880" y="2537542"/>
            <a:ext cx="1634608" cy="425203"/>
            <a:chOff x="3904880" y="2537542"/>
            <a:chExt cx="1634608" cy="425203"/>
          </a:xfrm>
        </p:grpSpPr>
        <p:sp>
          <p:nvSpPr>
            <p:cNvPr id="2882" name="Google Shape;2882;p398"/>
            <p:cNvSpPr/>
            <p:nvPr/>
          </p:nvSpPr>
          <p:spPr>
            <a:xfrm rot="10800000" flipH="1">
              <a:off x="3904880" y="2643791"/>
              <a:ext cx="188700" cy="1887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n-lt"/>
                <a:ea typeface="Calibri"/>
                <a:cs typeface="Calibri"/>
                <a:sym typeface="Calibri"/>
              </a:endParaRPr>
            </a:p>
          </p:txBody>
        </p:sp>
        <p:sp>
          <p:nvSpPr>
            <p:cNvPr id="2" name="Rounded Rectangle 1">
              <a:extLst>
                <a:ext uri="{FF2B5EF4-FFF2-40B4-BE49-F238E27FC236}">
                  <a16:creationId xmlns:a16="http://schemas.microsoft.com/office/drawing/2014/main" id="{68548740-3DFA-40B3-3C38-FCF6394879BD}"/>
                </a:ext>
              </a:extLst>
            </p:cNvPr>
            <p:cNvSpPr/>
            <p:nvPr/>
          </p:nvSpPr>
          <p:spPr>
            <a:xfrm>
              <a:off x="4172987" y="2537542"/>
              <a:ext cx="1366501" cy="425203"/>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chemeClr val="accent1"/>
                  </a:solidFill>
                  <a:effectLst/>
                </a:rPr>
                <a:t>Social Shares</a:t>
              </a:r>
            </a:p>
          </p:txBody>
        </p:sp>
      </p:grpSp>
      <p:grpSp>
        <p:nvGrpSpPr>
          <p:cNvPr id="7" name="Group 6">
            <a:extLst>
              <a:ext uri="{FF2B5EF4-FFF2-40B4-BE49-F238E27FC236}">
                <a16:creationId xmlns:a16="http://schemas.microsoft.com/office/drawing/2014/main" id="{FF6C512E-7640-74CE-4F9F-3EC4E44F8CD8}"/>
              </a:ext>
            </a:extLst>
          </p:cNvPr>
          <p:cNvGrpSpPr/>
          <p:nvPr/>
        </p:nvGrpSpPr>
        <p:grpSpPr>
          <a:xfrm>
            <a:off x="4067005" y="4778825"/>
            <a:ext cx="2305042" cy="1203969"/>
            <a:chOff x="4067005" y="4778825"/>
            <a:chExt cx="2305042" cy="1203969"/>
          </a:xfrm>
        </p:grpSpPr>
        <p:sp>
          <p:nvSpPr>
            <p:cNvPr id="3" name="Google Shape;2882;p398">
              <a:extLst>
                <a:ext uri="{FF2B5EF4-FFF2-40B4-BE49-F238E27FC236}">
                  <a16:creationId xmlns:a16="http://schemas.microsoft.com/office/drawing/2014/main" id="{87A7BB75-B792-46CB-EFF7-6DC7AE7D9FC1}"/>
                </a:ext>
              </a:extLst>
            </p:cNvPr>
            <p:cNvSpPr/>
            <p:nvPr/>
          </p:nvSpPr>
          <p:spPr>
            <a:xfrm rot="10800000" flipH="1">
              <a:off x="5103945" y="4778825"/>
              <a:ext cx="188700" cy="1887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n-lt"/>
                <a:ea typeface="Calibri"/>
                <a:cs typeface="Calibri"/>
                <a:sym typeface="Calibri"/>
              </a:endParaRPr>
            </a:p>
          </p:txBody>
        </p:sp>
        <p:sp>
          <p:nvSpPr>
            <p:cNvPr id="4" name="Rounded Rectangle 3">
              <a:extLst>
                <a:ext uri="{FF2B5EF4-FFF2-40B4-BE49-F238E27FC236}">
                  <a16:creationId xmlns:a16="http://schemas.microsoft.com/office/drawing/2014/main" id="{5C134B60-BEF4-6F72-A1E0-163290694E2A}"/>
                </a:ext>
              </a:extLst>
            </p:cNvPr>
            <p:cNvSpPr/>
            <p:nvPr/>
          </p:nvSpPr>
          <p:spPr>
            <a:xfrm>
              <a:off x="4067005" y="5063082"/>
              <a:ext cx="2305042" cy="919712"/>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b="1" dirty="0">
                  <a:solidFill>
                    <a:schemeClr val="accent1"/>
                  </a:solidFill>
                  <a:effectLst/>
                </a:rPr>
                <a:t>Review Sites,</a:t>
              </a:r>
            </a:p>
            <a:p>
              <a:r>
                <a:rPr lang="en-SG" b="1" dirty="0">
                  <a:solidFill>
                    <a:schemeClr val="accent1"/>
                  </a:solidFill>
                  <a:effectLst/>
                </a:rPr>
                <a:t>Customer Testimonials,</a:t>
              </a:r>
            </a:p>
            <a:p>
              <a:r>
                <a:rPr lang="en-SG" b="1" dirty="0">
                  <a:solidFill>
                    <a:schemeClr val="accent1"/>
                  </a:solidFill>
                  <a:effectLst/>
                </a:rPr>
                <a:t>Video Tutorials</a:t>
              </a:r>
            </a:p>
          </p:txBody>
        </p:sp>
      </p:grpSp>
      <p:grpSp>
        <p:nvGrpSpPr>
          <p:cNvPr id="8" name="Group 7">
            <a:extLst>
              <a:ext uri="{FF2B5EF4-FFF2-40B4-BE49-F238E27FC236}">
                <a16:creationId xmlns:a16="http://schemas.microsoft.com/office/drawing/2014/main" id="{76F462D0-1DE5-7828-AAED-09B72D06D746}"/>
              </a:ext>
            </a:extLst>
          </p:cNvPr>
          <p:cNvGrpSpPr/>
          <p:nvPr/>
        </p:nvGrpSpPr>
        <p:grpSpPr>
          <a:xfrm>
            <a:off x="6372047" y="1082299"/>
            <a:ext cx="2307245" cy="951474"/>
            <a:chOff x="6372047" y="1082299"/>
            <a:chExt cx="2307245" cy="951474"/>
          </a:xfrm>
        </p:grpSpPr>
        <p:sp>
          <p:nvSpPr>
            <p:cNvPr id="2887" name="Google Shape;2887;p398"/>
            <p:cNvSpPr/>
            <p:nvPr/>
          </p:nvSpPr>
          <p:spPr>
            <a:xfrm rot="10800000" flipH="1">
              <a:off x="7341523" y="1845073"/>
              <a:ext cx="188700" cy="1887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n-lt"/>
                <a:ea typeface="Calibri"/>
                <a:cs typeface="Calibri"/>
                <a:sym typeface="Calibri"/>
              </a:endParaRPr>
            </a:p>
          </p:txBody>
        </p:sp>
        <p:sp>
          <p:nvSpPr>
            <p:cNvPr id="5" name="Rounded Rectangle 4">
              <a:extLst>
                <a:ext uri="{FF2B5EF4-FFF2-40B4-BE49-F238E27FC236}">
                  <a16:creationId xmlns:a16="http://schemas.microsoft.com/office/drawing/2014/main" id="{0D465D36-75AC-6A7B-B896-0550725510B1}"/>
                </a:ext>
              </a:extLst>
            </p:cNvPr>
            <p:cNvSpPr/>
            <p:nvPr/>
          </p:nvSpPr>
          <p:spPr>
            <a:xfrm>
              <a:off x="6372047" y="1082299"/>
              <a:ext cx="2307245" cy="670162"/>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chemeClr val="accent1"/>
                  </a:solidFill>
                  <a:effectLst/>
                </a:rPr>
                <a:t>Sharing after purchasing – vlogs, unboxing </a:t>
              </a:r>
            </a:p>
          </p:txBody>
        </p:sp>
      </p:grpSp>
      <p:sp>
        <p:nvSpPr>
          <p:cNvPr id="11" name="Google Shape;1747;p202">
            <a:extLst>
              <a:ext uri="{FF2B5EF4-FFF2-40B4-BE49-F238E27FC236}">
                <a16:creationId xmlns:a16="http://schemas.microsoft.com/office/drawing/2014/main" id="{13F788E5-BF52-87EE-D2E5-36CE94A37DB0}"/>
              </a:ext>
            </a:extLst>
          </p:cNvPr>
          <p:cNvSpPr txBox="1">
            <a:spLocks/>
          </p:cNvSpPr>
          <p:nvPr/>
        </p:nvSpPr>
        <p:spPr>
          <a:xfrm>
            <a:off x="0" y="240300"/>
            <a:ext cx="12192000" cy="648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6900"/>
              <a:buFont typeface="Arial"/>
              <a:buNone/>
              <a:defRPr sz="69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900"/>
              <a:buFont typeface="Arial"/>
              <a:buNone/>
              <a:defRPr sz="6900" b="0" i="0" u="none" strike="noStrike" cap="none">
                <a:solidFill>
                  <a:srgbClr val="000000"/>
                </a:solidFill>
                <a:latin typeface="Arial"/>
                <a:ea typeface="Arial"/>
                <a:cs typeface="Arial"/>
                <a:sym typeface="Arial"/>
              </a:defRPr>
            </a:lvl9pPr>
          </a:lstStyle>
          <a:p>
            <a:r>
              <a:rPr lang="en-US" sz="2500" dirty="0">
                <a:solidFill>
                  <a:schemeClr val="dk1"/>
                </a:solidFill>
                <a:latin typeface="+mn-lt"/>
                <a:sym typeface="Nunito Sans"/>
              </a:rPr>
              <a:t>THE NEW CUSTOMER JOURNEY</a:t>
            </a:r>
            <a:endParaRPr lang="en-US" sz="2500" dirty="0">
              <a:latin typeface="+mn-lt"/>
            </a:endParaRPr>
          </a:p>
        </p:txBody>
      </p:sp>
      <p:grpSp>
        <p:nvGrpSpPr>
          <p:cNvPr id="14" name="Group 13">
            <a:extLst>
              <a:ext uri="{FF2B5EF4-FFF2-40B4-BE49-F238E27FC236}">
                <a16:creationId xmlns:a16="http://schemas.microsoft.com/office/drawing/2014/main" id="{B60BCAB4-2850-7244-139F-9DD5D6A2A4E7}"/>
              </a:ext>
            </a:extLst>
          </p:cNvPr>
          <p:cNvGrpSpPr/>
          <p:nvPr/>
        </p:nvGrpSpPr>
        <p:grpSpPr>
          <a:xfrm>
            <a:off x="158947" y="3377373"/>
            <a:ext cx="683251" cy="692696"/>
            <a:chOff x="158947" y="3377373"/>
            <a:chExt cx="683251" cy="692696"/>
          </a:xfrm>
        </p:grpSpPr>
        <p:sp>
          <p:nvSpPr>
            <p:cNvPr id="2875" name="Google Shape;2875;p398"/>
            <p:cNvSpPr/>
            <p:nvPr/>
          </p:nvSpPr>
          <p:spPr>
            <a:xfrm rot="10800000" flipH="1">
              <a:off x="434220" y="3881369"/>
              <a:ext cx="188700" cy="1887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n-lt"/>
                <a:ea typeface="Calibri"/>
                <a:cs typeface="Calibri"/>
                <a:sym typeface="Calibri"/>
              </a:endParaRPr>
            </a:p>
          </p:txBody>
        </p:sp>
        <p:sp>
          <p:nvSpPr>
            <p:cNvPr id="12" name="Rounded Rectangle 11">
              <a:extLst>
                <a:ext uri="{FF2B5EF4-FFF2-40B4-BE49-F238E27FC236}">
                  <a16:creationId xmlns:a16="http://schemas.microsoft.com/office/drawing/2014/main" id="{3D7A8529-73DA-3D95-0F4B-122F93778F9D}"/>
                </a:ext>
              </a:extLst>
            </p:cNvPr>
            <p:cNvSpPr/>
            <p:nvPr/>
          </p:nvSpPr>
          <p:spPr>
            <a:xfrm>
              <a:off x="158947" y="3377373"/>
              <a:ext cx="683251" cy="425203"/>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chemeClr val="accent1"/>
                  </a:solidFill>
                  <a:effectLst/>
                </a:rPr>
                <a:t>PR</a:t>
              </a:r>
            </a:p>
          </p:txBody>
        </p:sp>
      </p:grpSp>
      <p:grpSp>
        <p:nvGrpSpPr>
          <p:cNvPr id="15" name="Group 14">
            <a:extLst>
              <a:ext uri="{FF2B5EF4-FFF2-40B4-BE49-F238E27FC236}">
                <a16:creationId xmlns:a16="http://schemas.microsoft.com/office/drawing/2014/main" id="{DBFA3179-23E5-BDAC-7BAF-83C0DA20C76D}"/>
              </a:ext>
            </a:extLst>
          </p:cNvPr>
          <p:cNvGrpSpPr/>
          <p:nvPr/>
        </p:nvGrpSpPr>
        <p:grpSpPr>
          <a:xfrm>
            <a:off x="1772415" y="4177688"/>
            <a:ext cx="1729194" cy="1389884"/>
            <a:chOff x="1772415" y="4073513"/>
            <a:chExt cx="1729194" cy="1389884"/>
          </a:xfrm>
        </p:grpSpPr>
        <p:sp>
          <p:nvSpPr>
            <p:cNvPr id="2877" name="Google Shape;2877;p398"/>
            <p:cNvSpPr/>
            <p:nvPr/>
          </p:nvSpPr>
          <p:spPr>
            <a:xfrm rot="10800000" flipH="1">
              <a:off x="1772415" y="4073513"/>
              <a:ext cx="188700" cy="1887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n-lt"/>
                <a:ea typeface="Calibri"/>
                <a:cs typeface="Calibri"/>
                <a:sym typeface="Calibri"/>
              </a:endParaRPr>
            </a:p>
          </p:txBody>
        </p:sp>
        <p:sp>
          <p:nvSpPr>
            <p:cNvPr id="13" name="Rounded Rectangle 12">
              <a:extLst>
                <a:ext uri="{FF2B5EF4-FFF2-40B4-BE49-F238E27FC236}">
                  <a16:creationId xmlns:a16="http://schemas.microsoft.com/office/drawing/2014/main" id="{6AA54B46-5AEB-65FA-BF9C-B3F556DE036F}"/>
                </a:ext>
              </a:extLst>
            </p:cNvPr>
            <p:cNvSpPr/>
            <p:nvPr/>
          </p:nvSpPr>
          <p:spPr>
            <a:xfrm>
              <a:off x="1883458" y="4543684"/>
              <a:ext cx="1618151" cy="919713"/>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b="1" dirty="0">
                  <a:solidFill>
                    <a:schemeClr val="accent1"/>
                  </a:solidFill>
                  <a:effectLst/>
                </a:rPr>
                <a:t>Referrals,</a:t>
              </a:r>
            </a:p>
            <a:p>
              <a:r>
                <a:rPr lang="en-SG" b="1" dirty="0">
                  <a:solidFill>
                    <a:schemeClr val="accent1"/>
                  </a:solidFill>
                  <a:effectLst/>
                </a:rPr>
                <a:t>Word of Mouth through Social</a:t>
              </a:r>
            </a:p>
          </p:txBody>
        </p:sp>
      </p:grpSp>
      <p:grpSp>
        <p:nvGrpSpPr>
          <p:cNvPr id="20" name="Group 19">
            <a:extLst>
              <a:ext uri="{FF2B5EF4-FFF2-40B4-BE49-F238E27FC236}">
                <a16:creationId xmlns:a16="http://schemas.microsoft.com/office/drawing/2014/main" id="{E67905D2-7D48-8F15-C43A-0E37A794CDC1}"/>
              </a:ext>
            </a:extLst>
          </p:cNvPr>
          <p:cNvGrpSpPr/>
          <p:nvPr/>
        </p:nvGrpSpPr>
        <p:grpSpPr>
          <a:xfrm>
            <a:off x="2541533" y="1136024"/>
            <a:ext cx="1525472" cy="884993"/>
            <a:chOff x="2541533" y="1136024"/>
            <a:chExt cx="1525472" cy="884993"/>
          </a:xfrm>
        </p:grpSpPr>
        <p:sp>
          <p:nvSpPr>
            <p:cNvPr id="2880" name="Google Shape;2880;p398"/>
            <p:cNvSpPr/>
            <p:nvPr/>
          </p:nvSpPr>
          <p:spPr>
            <a:xfrm rot="10800000" flipH="1">
              <a:off x="3064697" y="1832317"/>
              <a:ext cx="188700" cy="1887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n-lt"/>
                <a:ea typeface="Calibri"/>
                <a:cs typeface="Calibri"/>
                <a:sym typeface="Calibri"/>
              </a:endParaRPr>
            </a:p>
          </p:txBody>
        </p:sp>
        <p:sp>
          <p:nvSpPr>
            <p:cNvPr id="18" name="Rounded Rectangle 17">
              <a:extLst>
                <a:ext uri="{FF2B5EF4-FFF2-40B4-BE49-F238E27FC236}">
                  <a16:creationId xmlns:a16="http://schemas.microsoft.com/office/drawing/2014/main" id="{A814203B-74A6-3CE0-B79D-5B9C02526260}"/>
                </a:ext>
              </a:extLst>
            </p:cNvPr>
            <p:cNvSpPr/>
            <p:nvPr/>
          </p:nvSpPr>
          <p:spPr>
            <a:xfrm>
              <a:off x="2541533" y="1136024"/>
              <a:ext cx="1525472" cy="633016"/>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chemeClr val="accent1"/>
                  </a:solidFill>
                  <a:effectLst/>
                </a:rPr>
                <a:t>Social Ads, e.g., LinkedIn</a:t>
              </a:r>
            </a:p>
          </p:txBody>
        </p:sp>
      </p:grpSp>
      <p:grpSp>
        <p:nvGrpSpPr>
          <p:cNvPr id="21" name="Group 20">
            <a:extLst>
              <a:ext uri="{FF2B5EF4-FFF2-40B4-BE49-F238E27FC236}">
                <a16:creationId xmlns:a16="http://schemas.microsoft.com/office/drawing/2014/main" id="{6CF92ACD-3045-401A-A98E-9E6A68ACF25D}"/>
              </a:ext>
            </a:extLst>
          </p:cNvPr>
          <p:cNvGrpSpPr/>
          <p:nvPr/>
        </p:nvGrpSpPr>
        <p:grpSpPr>
          <a:xfrm>
            <a:off x="8808939" y="4756435"/>
            <a:ext cx="1366501" cy="926889"/>
            <a:chOff x="8808939" y="4756435"/>
            <a:chExt cx="1366501" cy="926889"/>
          </a:xfrm>
        </p:grpSpPr>
        <p:sp>
          <p:nvSpPr>
            <p:cNvPr id="10" name="Google Shape;2891;p398">
              <a:extLst>
                <a:ext uri="{FF2B5EF4-FFF2-40B4-BE49-F238E27FC236}">
                  <a16:creationId xmlns:a16="http://schemas.microsoft.com/office/drawing/2014/main" id="{2FAD7A04-6781-0201-3596-03C23826286E}"/>
                </a:ext>
              </a:extLst>
            </p:cNvPr>
            <p:cNvSpPr/>
            <p:nvPr/>
          </p:nvSpPr>
          <p:spPr>
            <a:xfrm rot="10800000" flipH="1">
              <a:off x="9392152" y="4756435"/>
              <a:ext cx="188700" cy="1887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n-lt"/>
                <a:ea typeface="Calibri"/>
                <a:cs typeface="Calibri"/>
                <a:sym typeface="Calibri"/>
              </a:endParaRPr>
            </a:p>
          </p:txBody>
        </p:sp>
        <p:sp>
          <p:nvSpPr>
            <p:cNvPr id="19" name="Rounded Rectangle 18">
              <a:extLst>
                <a:ext uri="{FF2B5EF4-FFF2-40B4-BE49-F238E27FC236}">
                  <a16:creationId xmlns:a16="http://schemas.microsoft.com/office/drawing/2014/main" id="{BCE6431C-A955-B5E9-D4F8-D4858E31D79F}"/>
                </a:ext>
              </a:extLst>
            </p:cNvPr>
            <p:cNvSpPr/>
            <p:nvPr/>
          </p:nvSpPr>
          <p:spPr>
            <a:xfrm>
              <a:off x="8808939" y="5050308"/>
              <a:ext cx="1366501" cy="633016"/>
            </a:xfrm>
            <a:prstGeom prst="roundRect">
              <a:avLst/>
            </a:prstGeom>
            <a:solidFill>
              <a:schemeClr val="accent1">
                <a:alpha val="19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chemeClr val="accent1"/>
                  </a:solidFill>
                  <a:effectLst/>
                </a:rPr>
                <a:t>Social Advocacy</a:t>
              </a:r>
            </a:p>
          </p:txBody>
        </p:sp>
      </p:grpSp>
    </p:spTree>
    <p:extLst>
      <p:ext uri="{BB962C8B-B14F-4D97-AF65-F5344CB8AC3E}">
        <p14:creationId xmlns:p14="http://schemas.microsoft.com/office/powerpoint/2010/main" val="274669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300"/>
                            </p:stCondLst>
                            <p:childTnLst>
                              <p:par>
                                <p:cTn id="8" presetID="1" presetClass="entr" presetSubtype="0" fill="hold" nodeType="afterEffect">
                                  <p:stCondLst>
                                    <p:cond delay="4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700"/>
                            </p:stCondLst>
                            <p:childTnLst>
                              <p:par>
                                <p:cTn id="11" presetID="1" presetClass="entr" presetSubtype="0" fill="hold" nodeType="afterEffect">
                                  <p:stCondLst>
                                    <p:cond delay="5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1200"/>
                            </p:stCondLst>
                            <p:childTnLst>
                              <p:par>
                                <p:cTn id="14" presetID="1" presetClass="entr" presetSubtype="0" fill="hold" nodeType="afterEffect">
                                  <p:stCondLst>
                                    <p:cond delay="6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800"/>
                            </p:stCondLst>
                            <p:childTnLst>
                              <p:par>
                                <p:cTn id="17" presetID="1" presetClass="entr" presetSubtype="0" fill="hold" nodeType="afterEffect">
                                  <p:stCondLst>
                                    <p:cond delay="7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8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300"/>
                            </p:stCondLst>
                            <p:childTnLst>
                              <p:par>
                                <p:cTn id="23" presetID="1" presetClass="entr" presetSubtype="0" fill="hold" nodeType="afterEffect">
                                  <p:stCondLst>
                                    <p:cond delay="90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86" name="Google Shape;886;p104"/>
          <p:cNvSpPr/>
          <p:nvPr/>
        </p:nvSpPr>
        <p:spPr>
          <a:xfrm>
            <a:off x="6522567" y="2633795"/>
            <a:ext cx="1370264" cy="1372550"/>
          </a:xfrm>
          <a:prstGeom prst="ellipse">
            <a:avLst/>
          </a:prstGeom>
          <a:solidFill>
            <a:schemeClr val="accent2">
              <a:alpha val="40353"/>
            </a:schemeClr>
          </a:solidFill>
          <a:ln>
            <a:solidFill>
              <a:schemeClr val="accent1">
                <a:lumMod val="60000"/>
                <a:lumOff val="40000"/>
                <a:alpha val="75944"/>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Product </a:t>
            </a:r>
          </a:p>
          <a:p>
            <a:pPr algn="ctr"/>
            <a:r>
              <a:rPr lang="en-US" dirty="0">
                <a:solidFill>
                  <a:schemeClr val="accent2">
                    <a:lumMod val="25000"/>
                  </a:schemeClr>
                </a:solidFill>
                <a:latin typeface="+mn-lt"/>
                <a:ea typeface="Raleway"/>
                <a:cs typeface="Raleway"/>
                <a:sym typeface="Raleway"/>
              </a:rPr>
              <a:t>team</a:t>
            </a:r>
          </a:p>
        </p:txBody>
      </p:sp>
      <p:sp>
        <p:nvSpPr>
          <p:cNvPr id="887" name="Google Shape;887;p104"/>
          <p:cNvSpPr/>
          <p:nvPr/>
        </p:nvSpPr>
        <p:spPr>
          <a:xfrm>
            <a:off x="9567026" y="1130526"/>
            <a:ext cx="1370264" cy="1372550"/>
          </a:xfrm>
          <a:prstGeom prst="ellipse">
            <a:avLst/>
          </a:prstGeom>
          <a:solidFill>
            <a:schemeClr val="accent1">
              <a:lumMod val="20000"/>
              <a:lumOff val="80000"/>
              <a:alpha val="27000"/>
            </a:schemeClr>
          </a:solidFill>
          <a:ln>
            <a:solidFill>
              <a:schemeClr val="accent1">
                <a:alpha val="33000"/>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Branding</a:t>
            </a:r>
          </a:p>
        </p:txBody>
      </p:sp>
      <p:sp>
        <p:nvSpPr>
          <p:cNvPr id="888" name="Google Shape;888;p104"/>
          <p:cNvSpPr/>
          <p:nvPr/>
        </p:nvSpPr>
        <p:spPr>
          <a:xfrm>
            <a:off x="8044796" y="2633795"/>
            <a:ext cx="1370264" cy="1372550"/>
          </a:xfrm>
          <a:prstGeom prst="ellipse">
            <a:avLst/>
          </a:prstGeom>
          <a:solidFill>
            <a:schemeClr val="accent1">
              <a:lumMod val="20000"/>
              <a:lumOff val="80000"/>
              <a:alpha val="27000"/>
            </a:schemeClr>
          </a:solidFill>
          <a:ln>
            <a:solidFill>
              <a:schemeClr val="accent1">
                <a:alpha val="33000"/>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CX / Voice-of-the-Customer team</a:t>
            </a:r>
          </a:p>
        </p:txBody>
      </p:sp>
      <p:sp>
        <p:nvSpPr>
          <p:cNvPr id="889" name="Google Shape;889;p104"/>
          <p:cNvSpPr/>
          <p:nvPr/>
        </p:nvSpPr>
        <p:spPr>
          <a:xfrm>
            <a:off x="6522567" y="1156533"/>
            <a:ext cx="1370264" cy="1372550"/>
          </a:xfrm>
          <a:prstGeom prst="ellipse">
            <a:avLst/>
          </a:prstGeom>
          <a:solidFill>
            <a:schemeClr val="accent1">
              <a:lumMod val="20000"/>
              <a:lumOff val="80000"/>
              <a:alpha val="27000"/>
            </a:schemeClr>
          </a:solidFill>
          <a:ln>
            <a:solidFill>
              <a:schemeClr val="accent1">
                <a:alpha val="33000"/>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PR / Media</a:t>
            </a:r>
          </a:p>
          <a:p>
            <a:pPr algn="ctr"/>
            <a:r>
              <a:rPr lang="en-US" dirty="0">
                <a:solidFill>
                  <a:schemeClr val="accent2">
                    <a:lumMod val="25000"/>
                  </a:schemeClr>
                </a:solidFill>
                <a:latin typeface="+mn-lt"/>
                <a:ea typeface="Raleway"/>
                <a:cs typeface="Raleway"/>
                <a:sym typeface="Raleway"/>
              </a:rPr>
              <a:t>team</a:t>
            </a:r>
          </a:p>
        </p:txBody>
      </p:sp>
      <p:sp>
        <p:nvSpPr>
          <p:cNvPr id="890" name="Google Shape;890;p104"/>
          <p:cNvSpPr/>
          <p:nvPr/>
        </p:nvSpPr>
        <p:spPr>
          <a:xfrm>
            <a:off x="8044796" y="1130526"/>
            <a:ext cx="1370264" cy="1372550"/>
          </a:xfrm>
          <a:prstGeom prst="ellipse">
            <a:avLst/>
          </a:prstGeom>
          <a:solidFill>
            <a:schemeClr val="accent2">
              <a:alpha val="40353"/>
            </a:schemeClr>
          </a:solidFill>
          <a:ln>
            <a:solidFill>
              <a:schemeClr val="accent1">
                <a:lumMod val="60000"/>
                <a:lumOff val="40000"/>
                <a:alpha val="75944"/>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Marketing</a:t>
            </a:r>
          </a:p>
        </p:txBody>
      </p:sp>
      <p:sp>
        <p:nvSpPr>
          <p:cNvPr id="891" name="Google Shape;891;p104"/>
          <p:cNvSpPr/>
          <p:nvPr/>
        </p:nvSpPr>
        <p:spPr>
          <a:xfrm>
            <a:off x="9567026" y="2616455"/>
            <a:ext cx="1370264" cy="1372550"/>
          </a:xfrm>
          <a:prstGeom prst="ellipse">
            <a:avLst/>
          </a:prstGeom>
          <a:solidFill>
            <a:schemeClr val="accent2">
              <a:alpha val="40353"/>
            </a:schemeClr>
          </a:solidFill>
          <a:ln>
            <a:solidFill>
              <a:schemeClr val="accent1">
                <a:lumMod val="60000"/>
                <a:lumOff val="40000"/>
                <a:alpha val="75944"/>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Retail </a:t>
            </a:r>
          </a:p>
        </p:txBody>
      </p:sp>
      <p:sp>
        <p:nvSpPr>
          <p:cNvPr id="892" name="Google Shape;892;p104"/>
          <p:cNvSpPr/>
          <p:nvPr/>
        </p:nvSpPr>
        <p:spPr>
          <a:xfrm>
            <a:off x="6522567" y="4111058"/>
            <a:ext cx="1370264" cy="1372550"/>
          </a:xfrm>
          <a:prstGeom prst="ellipse">
            <a:avLst/>
          </a:prstGeom>
          <a:solidFill>
            <a:schemeClr val="accent1">
              <a:lumMod val="20000"/>
              <a:lumOff val="80000"/>
              <a:alpha val="27000"/>
            </a:schemeClr>
          </a:solidFill>
          <a:ln>
            <a:solidFill>
              <a:schemeClr val="accent1">
                <a:alpha val="33000"/>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Customer Care</a:t>
            </a:r>
          </a:p>
        </p:txBody>
      </p:sp>
      <p:sp>
        <p:nvSpPr>
          <p:cNvPr id="893" name="Google Shape;893;p104"/>
          <p:cNvSpPr/>
          <p:nvPr/>
        </p:nvSpPr>
        <p:spPr>
          <a:xfrm>
            <a:off x="8044796" y="4111058"/>
            <a:ext cx="1370264" cy="1372550"/>
          </a:xfrm>
          <a:prstGeom prst="ellipse">
            <a:avLst/>
          </a:prstGeom>
          <a:solidFill>
            <a:schemeClr val="accent2">
              <a:alpha val="40353"/>
            </a:schemeClr>
          </a:solidFill>
          <a:ln>
            <a:solidFill>
              <a:schemeClr val="accent1">
                <a:lumMod val="60000"/>
                <a:lumOff val="40000"/>
                <a:alpha val="75944"/>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Consumer Research</a:t>
            </a:r>
          </a:p>
        </p:txBody>
      </p:sp>
      <p:sp>
        <p:nvSpPr>
          <p:cNvPr id="894" name="Google Shape;894;p104"/>
          <p:cNvSpPr/>
          <p:nvPr/>
        </p:nvSpPr>
        <p:spPr>
          <a:xfrm>
            <a:off x="9567026" y="4111058"/>
            <a:ext cx="1370264" cy="1372550"/>
          </a:xfrm>
          <a:prstGeom prst="ellipse">
            <a:avLst/>
          </a:prstGeom>
          <a:solidFill>
            <a:schemeClr val="accent1">
              <a:lumMod val="20000"/>
              <a:lumOff val="80000"/>
              <a:alpha val="27000"/>
            </a:schemeClr>
          </a:solidFill>
          <a:ln>
            <a:solidFill>
              <a:schemeClr val="accent1">
                <a:alpha val="33000"/>
              </a:schemeClr>
            </a:solidFill>
          </a:ln>
        </p:spPr>
        <p:txBody>
          <a:bodyPr spcFirstLastPara="1" wrap="square" lIns="45657" tIns="45657" rIns="45657" bIns="45657" anchor="ctr" anchorCtr="0">
            <a:noAutofit/>
          </a:bodyPr>
          <a:lstStyle/>
          <a:p>
            <a:pPr algn="ctr"/>
            <a:r>
              <a:rPr lang="en-US" dirty="0">
                <a:solidFill>
                  <a:schemeClr val="accent2">
                    <a:lumMod val="25000"/>
                  </a:schemeClr>
                </a:solidFill>
                <a:latin typeface="+mn-lt"/>
                <a:ea typeface="Raleway"/>
                <a:cs typeface="Raleway"/>
                <a:sym typeface="Raleway"/>
              </a:rPr>
              <a:t>Data and Analytics </a:t>
            </a:r>
          </a:p>
        </p:txBody>
      </p:sp>
      <p:grpSp>
        <p:nvGrpSpPr>
          <p:cNvPr id="49" name="Group 48">
            <a:extLst>
              <a:ext uri="{FF2B5EF4-FFF2-40B4-BE49-F238E27FC236}">
                <a16:creationId xmlns:a16="http://schemas.microsoft.com/office/drawing/2014/main" id="{0DB6CB23-441A-68B7-2182-872104D0D49B}"/>
              </a:ext>
            </a:extLst>
          </p:cNvPr>
          <p:cNvGrpSpPr/>
          <p:nvPr/>
        </p:nvGrpSpPr>
        <p:grpSpPr>
          <a:xfrm>
            <a:off x="1740328" y="4111058"/>
            <a:ext cx="3910296" cy="866298"/>
            <a:chOff x="1740328" y="4359889"/>
            <a:chExt cx="3910296" cy="866298"/>
          </a:xfrm>
        </p:grpSpPr>
        <p:grpSp>
          <p:nvGrpSpPr>
            <p:cNvPr id="15" name="Graphic 7">
              <a:extLst>
                <a:ext uri="{FF2B5EF4-FFF2-40B4-BE49-F238E27FC236}">
                  <a16:creationId xmlns:a16="http://schemas.microsoft.com/office/drawing/2014/main" id="{AF1847F0-2620-9B8F-58F6-D13057A4333D}"/>
                </a:ext>
              </a:extLst>
            </p:cNvPr>
            <p:cNvGrpSpPr/>
            <p:nvPr/>
          </p:nvGrpSpPr>
          <p:grpSpPr>
            <a:xfrm>
              <a:off x="2764683" y="4359889"/>
              <a:ext cx="1861813" cy="866298"/>
              <a:chOff x="3278096" y="4183009"/>
              <a:chExt cx="1861813" cy="866298"/>
            </a:xfrm>
          </p:grpSpPr>
          <p:sp>
            <p:nvSpPr>
              <p:cNvPr id="16" name="Freeform 15">
                <a:extLst>
                  <a:ext uri="{FF2B5EF4-FFF2-40B4-BE49-F238E27FC236}">
                    <a16:creationId xmlns:a16="http://schemas.microsoft.com/office/drawing/2014/main" id="{980F6C90-A397-6CE6-37FD-DEF69013E5FC}"/>
                  </a:ext>
                </a:extLst>
              </p:cNvPr>
              <p:cNvSpPr/>
              <p:nvPr/>
            </p:nvSpPr>
            <p:spPr>
              <a:xfrm>
                <a:off x="3280039" y="4331073"/>
                <a:ext cx="1857992" cy="718234"/>
              </a:xfrm>
              <a:custGeom>
                <a:avLst/>
                <a:gdLst>
                  <a:gd name="connsiteX0" fmla="*/ 1857992 w 1857992"/>
                  <a:gd name="connsiteY0" fmla="*/ 0 h 718234"/>
                  <a:gd name="connsiteX1" fmla="*/ 0 w 1857992"/>
                  <a:gd name="connsiteY1" fmla="*/ 0 h 718234"/>
                  <a:gd name="connsiteX2" fmla="*/ 224104 w 1857992"/>
                  <a:gd name="connsiteY2" fmla="*/ 477776 h 718234"/>
                  <a:gd name="connsiteX3" fmla="*/ 296744 w 1857992"/>
                  <a:gd name="connsiteY3" fmla="*/ 631961 h 718234"/>
                  <a:gd name="connsiteX4" fmla="*/ 698512 w 1857992"/>
                  <a:gd name="connsiteY4" fmla="*/ 715352 h 718234"/>
                  <a:gd name="connsiteX5" fmla="*/ 928964 w 1857992"/>
                  <a:gd name="connsiteY5" fmla="*/ 718234 h 718234"/>
                  <a:gd name="connsiteX6" fmla="*/ 1159416 w 1857992"/>
                  <a:gd name="connsiteY6" fmla="*/ 715352 h 718234"/>
                  <a:gd name="connsiteX7" fmla="*/ 1561054 w 1857992"/>
                  <a:gd name="connsiteY7" fmla="*/ 632090 h 718234"/>
                  <a:gd name="connsiteX8" fmla="*/ 1633824 w 1857992"/>
                  <a:gd name="connsiteY8" fmla="*/ 477776 h 718234"/>
                  <a:gd name="connsiteX9" fmla="*/ 1857992 w 1857992"/>
                  <a:gd name="connsiteY9" fmla="*/ 0 h 71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7992" h="718234">
                    <a:moveTo>
                      <a:pt x="1857992" y="0"/>
                    </a:moveTo>
                    <a:cubicBezTo>
                      <a:pt x="1466166" y="93269"/>
                      <a:pt x="392668" y="93495"/>
                      <a:pt x="0" y="0"/>
                    </a:cubicBezTo>
                    <a:cubicBezTo>
                      <a:pt x="30636" y="66648"/>
                      <a:pt x="140195" y="299593"/>
                      <a:pt x="224104" y="477776"/>
                    </a:cubicBezTo>
                    <a:cubicBezTo>
                      <a:pt x="252668" y="538401"/>
                      <a:pt x="278252" y="592710"/>
                      <a:pt x="296744" y="631961"/>
                    </a:cubicBezTo>
                    <a:cubicBezTo>
                      <a:pt x="345062" y="671762"/>
                      <a:pt x="472465" y="703046"/>
                      <a:pt x="698512" y="715352"/>
                    </a:cubicBezTo>
                    <a:cubicBezTo>
                      <a:pt x="769370" y="717231"/>
                      <a:pt x="846058" y="718234"/>
                      <a:pt x="928964" y="718234"/>
                    </a:cubicBezTo>
                    <a:cubicBezTo>
                      <a:pt x="1011837" y="718234"/>
                      <a:pt x="1088557" y="717231"/>
                      <a:pt x="1159416" y="715352"/>
                    </a:cubicBezTo>
                    <a:cubicBezTo>
                      <a:pt x="1385204" y="703046"/>
                      <a:pt x="1512574" y="671827"/>
                      <a:pt x="1561054" y="632090"/>
                    </a:cubicBezTo>
                    <a:cubicBezTo>
                      <a:pt x="1579579" y="592840"/>
                      <a:pt x="1605195" y="538465"/>
                      <a:pt x="1633824" y="477776"/>
                    </a:cubicBezTo>
                    <a:cubicBezTo>
                      <a:pt x="1717765" y="299561"/>
                      <a:pt x="1827356" y="66648"/>
                      <a:pt x="1857992" y="0"/>
                    </a:cubicBezTo>
                    <a:close/>
                  </a:path>
                </a:pathLst>
              </a:custGeom>
              <a:solidFill>
                <a:schemeClr val="accent5"/>
              </a:solidFill>
              <a:ln w="3239" cap="flat">
                <a:noFill/>
                <a:prstDash val="solid"/>
                <a:miter/>
              </a:ln>
            </p:spPr>
            <p:txBody>
              <a:bodyPr rtlCol="0" anchor="ctr"/>
              <a:lstStyle/>
              <a:p>
                <a:endParaRPr lang="en-US" dirty="0">
                  <a:latin typeface="+mn-lt"/>
                </a:endParaRPr>
              </a:p>
            </p:txBody>
          </p:sp>
          <p:sp>
            <p:nvSpPr>
              <p:cNvPr id="17" name="Freeform 16">
                <a:extLst>
                  <a:ext uri="{FF2B5EF4-FFF2-40B4-BE49-F238E27FC236}">
                    <a16:creationId xmlns:a16="http://schemas.microsoft.com/office/drawing/2014/main" id="{8BBF474C-7472-E5E2-4B39-0BF9FBC75238}"/>
                  </a:ext>
                </a:extLst>
              </p:cNvPr>
              <p:cNvSpPr/>
              <p:nvPr/>
            </p:nvSpPr>
            <p:spPr>
              <a:xfrm>
                <a:off x="3278096" y="4183009"/>
                <a:ext cx="1861813" cy="280162"/>
              </a:xfrm>
              <a:custGeom>
                <a:avLst/>
                <a:gdLst>
                  <a:gd name="connsiteX0" fmla="*/ 1861814 w 1861813"/>
                  <a:gd name="connsiteY0" fmla="*/ 140098 h 280162"/>
                  <a:gd name="connsiteX1" fmla="*/ 930874 w 1861813"/>
                  <a:gd name="connsiteY1" fmla="*/ 280163 h 280162"/>
                  <a:gd name="connsiteX2" fmla="*/ 0 w 1861813"/>
                  <a:gd name="connsiteY2" fmla="*/ 140098 h 280162"/>
                  <a:gd name="connsiteX3" fmla="*/ 930874 w 1861813"/>
                  <a:gd name="connsiteY3" fmla="*/ 0 h 280162"/>
                  <a:gd name="connsiteX4" fmla="*/ 1861814 w 1861813"/>
                  <a:gd name="connsiteY4" fmla="*/ 140098 h 2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813" h="280162">
                    <a:moveTo>
                      <a:pt x="1861814" y="140098"/>
                    </a:moveTo>
                    <a:cubicBezTo>
                      <a:pt x="1861814" y="217465"/>
                      <a:pt x="1590654" y="280163"/>
                      <a:pt x="930874" y="280163"/>
                    </a:cubicBezTo>
                    <a:cubicBezTo>
                      <a:pt x="271095" y="280163"/>
                      <a:pt x="0" y="217433"/>
                      <a:pt x="0" y="140098"/>
                    </a:cubicBezTo>
                    <a:cubicBezTo>
                      <a:pt x="0" y="62762"/>
                      <a:pt x="271095" y="0"/>
                      <a:pt x="930874" y="0"/>
                    </a:cubicBezTo>
                    <a:cubicBezTo>
                      <a:pt x="1590686" y="0"/>
                      <a:pt x="1861814" y="62730"/>
                      <a:pt x="1861814" y="140098"/>
                    </a:cubicBezTo>
                    <a:close/>
                  </a:path>
                </a:pathLst>
              </a:custGeom>
              <a:solidFill>
                <a:srgbClr val="903816"/>
              </a:solidFill>
              <a:ln w="3239" cap="flat">
                <a:noFill/>
                <a:prstDash val="solid"/>
                <a:miter/>
              </a:ln>
            </p:spPr>
            <p:txBody>
              <a:bodyPr rtlCol="0" anchor="ctr"/>
              <a:lstStyle/>
              <a:p>
                <a:endParaRPr lang="en-US">
                  <a:latin typeface="+mn-lt"/>
                </a:endParaRPr>
              </a:p>
            </p:txBody>
          </p:sp>
          <p:sp>
            <p:nvSpPr>
              <p:cNvPr id="18" name="Freeform 17">
                <a:extLst>
                  <a:ext uri="{FF2B5EF4-FFF2-40B4-BE49-F238E27FC236}">
                    <a16:creationId xmlns:a16="http://schemas.microsoft.com/office/drawing/2014/main" id="{760C115E-6D2E-F654-C103-87B6B074B46C}"/>
                  </a:ext>
                </a:extLst>
              </p:cNvPr>
              <p:cNvSpPr/>
              <p:nvPr/>
            </p:nvSpPr>
            <p:spPr>
              <a:xfrm>
                <a:off x="3287488" y="4347168"/>
                <a:ext cx="1843127" cy="193208"/>
              </a:xfrm>
              <a:custGeom>
                <a:avLst/>
                <a:gdLst>
                  <a:gd name="connsiteX0" fmla="*/ 921515 w 1843127"/>
                  <a:gd name="connsiteY0" fmla="*/ 116003 h 193208"/>
                  <a:gd name="connsiteX1" fmla="*/ 0 w 1843127"/>
                  <a:gd name="connsiteY1" fmla="*/ 32 h 193208"/>
                  <a:gd name="connsiteX2" fmla="*/ 52075 w 1843127"/>
                  <a:gd name="connsiteY2" fmla="*/ 111534 h 193208"/>
                  <a:gd name="connsiteX3" fmla="*/ 921548 w 1843127"/>
                  <a:gd name="connsiteY3" fmla="*/ 193209 h 193208"/>
                  <a:gd name="connsiteX4" fmla="*/ 1791052 w 1843127"/>
                  <a:gd name="connsiteY4" fmla="*/ 111534 h 193208"/>
                  <a:gd name="connsiteX5" fmla="*/ 1843127 w 1843127"/>
                  <a:gd name="connsiteY5" fmla="*/ 0 h 193208"/>
                  <a:gd name="connsiteX6" fmla="*/ 921515 w 1843127"/>
                  <a:gd name="connsiteY6" fmla="*/ 116003 h 19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3127" h="193208">
                    <a:moveTo>
                      <a:pt x="921515" y="116003"/>
                    </a:moveTo>
                    <a:cubicBezTo>
                      <a:pt x="331849" y="116003"/>
                      <a:pt x="52690" y="65903"/>
                      <a:pt x="0" y="32"/>
                    </a:cubicBezTo>
                    <a:cubicBezTo>
                      <a:pt x="12047" y="26037"/>
                      <a:pt x="30280" y="65094"/>
                      <a:pt x="52075" y="111534"/>
                    </a:cubicBezTo>
                    <a:cubicBezTo>
                      <a:pt x="165034" y="159723"/>
                      <a:pt x="439529" y="193209"/>
                      <a:pt x="921548" y="193209"/>
                    </a:cubicBezTo>
                    <a:cubicBezTo>
                      <a:pt x="1403533" y="193209"/>
                      <a:pt x="1678061" y="159723"/>
                      <a:pt x="1791052" y="111534"/>
                    </a:cubicBezTo>
                    <a:cubicBezTo>
                      <a:pt x="1812847" y="65061"/>
                      <a:pt x="1831080" y="26005"/>
                      <a:pt x="1843127" y="0"/>
                    </a:cubicBezTo>
                    <a:cubicBezTo>
                      <a:pt x="1790437" y="65903"/>
                      <a:pt x="1511246" y="116003"/>
                      <a:pt x="921515" y="116003"/>
                    </a:cubicBezTo>
                    <a:close/>
                  </a:path>
                </a:pathLst>
              </a:custGeom>
              <a:solidFill>
                <a:srgbClr val="F2F2F2"/>
              </a:solidFill>
              <a:ln w="3239" cap="flat">
                <a:noFill/>
                <a:prstDash val="solid"/>
                <a:miter/>
              </a:ln>
            </p:spPr>
            <p:txBody>
              <a:bodyPr rtlCol="0" anchor="ctr"/>
              <a:lstStyle/>
              <a:p>
                <a:endParaRPr lang="en-US">
                  <a:latin typeface="+mn-lt"/>
                </a:endParaRPr>
              </a:p>
            </p:txBody>
          </p:sp>
          <p:sp>
            <p:nvSpPr>
              <p:cNvPr id="19" name="Freeform 18">
                <a:extLst>
                  <a:ext uri="{FF2B5EF4-FFF2-40B4-BE49-F238E27FC236}">
                    <a16:creationId xmlns:a16="http://schemas.microsoft.com/office/drawing/2014/main" id="{C6FD8E3E-AC93-FA81-933B-ECF905D822F7}"/>
                  </a:ext>
                </a:extLst>
              </p:cNvPr>
              <p:cNvSpPr/>
              <p:nvPr/>
            </p:nvSpPr>
            <p:spPr>
              <a:xfrm>
                <a:off x="3287455" y="4347201"/>
                <a:ext cx="783684" cy="701070"/>
              </a:xfrm>
              <a:custGeom>
                <a:avLst/>
                <a:gdLst>
                  <a:gd name="connsiteX0" fmla="*/ 0 w 783684"/>
                  <a:gd name="connsiteY0" fmla="*/ 0 h 701070"/>
                  <a:gd name="connsiteX1" fmla="*/ 216656 w 783684"/>
                  <a:gd name="connsiteY1" fmla="*/ 461616 h 701070"/>
                  <a:gd name="connsiteX2" fmla="*/ 289295 w 783684"/>
                  <a:gd name="connsiteY2" fmla="*/ 615800 h 701070"/>
                  <a:gd name="connsiteX3" fmla="*/ 691063 w 783684"/>
                  <a:gd name="connsiteY3" fmla="*/ 699192 h 701070"/>
                  <a:gd name="connsiteX4" fmla="*/ 783684 w 783684"/>
                  <a:gd name="connsiteY4" fmla="*/ 701070 h 701070"/>
                  <a:gd name="connsiteX5" fmla="*/ 651489 w 783684"/>
                  <a:gd name="connsiteY5" fmla="*/ 111922 h 701070"/>
                  <a:gd name="connsiteX6" fmla="*/ 0 w 783684"/>
                  <a:gd name="connsiteY6" fmla="*/ 0 h 70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684" h="701070">
                    <a:moveTo>
                      <a:pt x="0" y="0"/>
                    </a:moveTo>
                    <a:cubicBezTo>
                      <a:pt x="38214" y="82452"/>
                      <a:pt x="138543" y="295740"/>
                      <a:pt x="216656" y="461616"/>
                    </a:cubicBezTo>
                    <a:cubicBezTo>
                      <a:pt x="245219" y="522241"/>
                      <a:pt x="270803" y="576550"/>
                      <a:pt x="289295" y="615800"/>
                    </a:cubicBezTo>
                    <a:cubicBezTo>
                      <a:pt x="337614" y="655602"/>
                      <a:pt x="465016" y="686886"/>
                      <a:pt x="691063" y="699192"/>
                    </a:cubicBezTo>
                    <a:cubicBezTo>
                      <a:pt x="720858" y="700001"/>
                      <a:pt x="751785" y="700617"/>
                      <a:pt x="783684" y="701070"/>
                    </a:cubicBezTo>
                    <a:cubicBezTo>
                      <a:pt x="728824" y="509513"/>
                      <a:pt x="684554" y="312936"/>
                      <a:pt x="651489" y="111922"/>
                    </a:cubicBezTo>
                    <a:cubicBezTo>
                      <a:pt x="244895" y="98774"/>
                      <a:pt x="43882" y="54860"/>
                      <a:pt x="0" y="0"/>
                    </a:cubicBezTo>
                    <a:close/>
                  </a:path>
                </a:pathLst>
              </a:custGeom>
              <a:solidFill>
                <a:srgbClr val="FFFFFF">
                  <a:alpha val="10000"/>
                </a:srgbClr>
              </a:solidFill>
              <a:ln w="3239" cap="flat">
                <a:noFill/>
                <a:prstDash val="solid"/>
                <a:miter/>
              </a:ln>
            </p:spPr>
            <p:txBody>
              <a:bodyPr rtlCol="0" anchor="ctr"/>
              <a:lstStyle/>
              <a:p>
                <a:endParaRPr lang="en-US">
                  <a:latin typeface="+mn-lt"/>
                </a:endParaRPr>
              </a:p>
            </p:txBody>
          </p:sp>
        </p:grpSp>
        <p:sp>
          <p:nvSpPr>
            <p:cNvPr id="45" name="TextBox 44">
              <a:extLst>
                <a:ext uri="{FF2B5EF4-FFF2-40B4-BE49-F238E27FC236}">
                  <a16:creationId xmlns:a16="http://schemas.microsoft.com/office/drawing/2014/main" id="{49986166-6926-A108-04C0-C9CDC5497275}"/>
                </a:ext>
              </a:extLst>
            </p:cNvPr>
            <p:cNvSpPr txBox="1"/>
            <p:nvPr/>
          </p:nvSpPr>
          <p:spPr>
            <a:xfrm>
              <a:off x="1740328" y="4848203"/>
              <a:ext cx="3910296" cy="307777"/>
            </a:xfrm>
            <a:prstGeom prst="rect">
              <a:avLst/>
            </a:prstGeom>
            <a:noFill/>
          </p:spPr>
          <p:txBody>
            <a:bodyPr wrap="square">
              <a:spAutoFit/>
            </a:bodyPr>
            <a:lstStyle/>
            <a:p>
              <a:pPr algn="ctr">
                <a:buSzPts val="1400"/>
              </a:pPr>
              <a:r>
                <a:rPr lang="en-US" b="1" dirty="0">
                  <a:solidFill>
                    <a:schemeClr val="bg1"/>
                  </a:solidFill>
                  <a:latin typeface="+mn-lt"/>
                  <a:ea typeface="Raleway"/>
                  <a:cs typeface="Raleway"/>
                  <a:sym typeface="Raleway"/>
                </a:rPr>
                <a:t>LOYALTY</a:t>
              </a:r>
            </a:p>
          </p:txBody>
        </p:sp>
      </p:grpSp>
      <p:grpSp>
        <p:nvGrpSpPr>
          <p:cNvPr id="48" name="Group 47">
            <a:extLst>
              <a:ext uri="{FF2B5EF4-FFF2-40B4-BE49-F238E27FC236}">
                <a16:creationId xmlns:a16="http://schemas.microsoft.com/office/drawing/2014/main" id="{742126CF-4C64-F997-1436-61D1EEA07F6A}"/>
              </a:ext>
            </a:extLst>
          </p:cNvPr>
          <p:cNvGrpSpPr/>
          <p:nvPr/>
        </p:nvGrpSpPr>
        <p:grpSpPr>
          <a:xfrm>
            <a:off x="1773973" y="3271444"/>
            <a:ext cx="3910296" cy="896870"/>
            <a:chOff x="1773973" y="3520275"/>
            <a:chExt cx="3910296" cy="896870"/>
          </a:xfrm>
        </p:grpSpPr>
        <p:grpSp>
          <p:nvGrpSpPr>
            <p:cNvPr id="20" name="Graphic 7">
              <a:extLst>
                <a:ext uri="{FF2B5EF4-FFF2-40B4-BE49-F238E27FC236}">
                  <a16:creationId xmlns:a16="http://schemas.microsoft.com/office/drawing/2014/main" id="{285E2E57-5787-4466-E7A5-4860D85F86B0}"/>
                </a:ext>
              </a:extLst>
            </p:cNvPr>
            <p:cNvGrpSpPr/>
            <p:nvPr/>
          </p:nvGrpSpPr>
          <p:grpSpPr>
            <a:xfrm>
              <a:off x="2369586" y="3520275"/>
              <a:ext cx="2652007" cy="896870"/>
              <a:chOff x="2882999" y="3343395"/>
              <a:chExt cx="2652007" cy="896870"/>
            </a:xfrm>
          </p:grpSpPr>
          <p:sp>
            <p:nvSpPr>
              <p:cNvPr id="21" name="Freeform 20">
                <a:extLst>
                  <a:ext uri="{FF2B5EF4-FFF2-40B4-BE49-F238E27FC236}">
                    <a16:creationId xmlns:a16="http://schemas.microsoft.com/office/drawing/2014/main" id="{D5A4DC9E-96FE-68BB-EAD5-8D7EB0905196}"/>
                  </a:ext>
                </a:extLst>
              </p:cNvPr>
              <p:cNvSpPr/>
              <p:nvPr/>
            </p:nvSpPr>
            <p:spPr>
              <a:xfrm>
                <a:off x="2884910" y="3491427"/>
                <a:ext cx="2648153" cy="748838"/>
              </a:xfrm>
              <a:custGeom>
                <a:avLst/>
                <a:gdLst>
                  <a:gd name="connsiteX0" fmla="*/ 0 w 2648153"/>
                  <a:gd name="connsiteY0" fmla="*/ 32 h 748838"/>
                  <a:gd name="connsiteX1" fmla="*/ 294056 w 2648153"/>
                  <a:gd name="connsiteY1" fmla="*/ 626197 h 748838"/>
                  <a:gd name="connsiteX2" fmla="*/ 1093156 w 2648153"/>
                  <a:gd name="connsiteY2" fmla="*/ 746312 h 748838"/>
                  <a:gd name="connsiteX3" fmla="*/ 1324061 w 2648153"/>
                  <a:gd name="connsiteY3" fmla="*/ 748839 h 748838"/>
                  <a:gd name="connsiteX4" fmla="*/ 1324061 w 2648153"/>
                  <a:gd name="connsiteY4" fmla="*/ 748839 h 748838"/>
                  <a:gd name="connsiteX5" fmla="*/ 1554869 w 2648153"/>
                  <a:gd name="connsiteY5" fmla="*/ 746312 h 748838"/>
                  <a:gd name="connsiteX6" fmla="*/ 2353904 w 2648153"/>
                  <a:gd name="connsiteY6" fmla="*/ 626358 h 748838"/>
                  <a:gd name="connsiteX7" fmla="*/ 2648154 w 2648153"/>
                  <a:gd name="connsiteY7" fmla="*/ 0 h 748838"/>
                  <a:gd name="connsiteX8" fmla="*/ 0 w 2648153"/>
                  <a:gd name="connsiteY8" fmla="*/ 32 h 7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153" h="748838">
                    <a:moveTo>
                      <a:pt x="0" y="32"/>
                    </a:moveTo>
                    <a:cubicBezTo>
                      <a:pt x="40546" y="88282"/>
                      <a:pt x="219473" y="467996"/>
                      <a:pt x="294056" y="626197"/>
                    </a:cubicBezTo>
                    <a:cubicBezTo>
                      <a:pt x="359311" y="687404"/>
                      <a:pt x="606992" y="735075"/>
                      <a:pt x="1093156" y="746312"/>
                    </a:cubicBezTo>
                    <a:cubicBezTo>
                      <a:pt x="1169066" y="747964"/>
                      <a:pt x="1246466" y="748839"/>
                      <a:pt x="1324061" y="748839"/>
                    </a:cubicBezTo>
                    <a:cubicBezTo>
                      <a:pt x="1324061" y="748839"/>
                      <a:pt x="1324061" y="748839"/>
                      <a:pt x="1324061" y="748839"/>
                    </a:cubicBezTo>
                    <a:cubicBezTo>
                      <a:pt x="1401623" y="748839"/>
                      <a:pt x="1478990" y="747964"/>
                      <a:pt x="1554869" y="746312"/>
                    </a:cubicBezTo>
                    <a:cubicBezTo>
                      <a:pt x="2040579" y="735075"/>
                      <a:pt x="2288324" y="687501"/>
                      <a:pt x="2353904" y="626358"/>
                    </a:cubicBezTo>
                    <a:cubicBezTo>
                      <a:pt x="2428487" y="468255"/>
                      <a:pt x="2607575" y="88249"/>
                      <a:pt x="2648154" y="0"/>
                    </a:cubicBezTo>
                    <a:cubicBezTo>
                      <a:pt x="2256393" y="93301"/>
                      <a:pt x="392700" y="93528"/>
                      <a:pt x="0" y="32"/>
                    </a:cubicBezTo>
                    <a:close/>
                  </a:path>
                </a:pathLst>
              </a:custGeom>
              <a:solidFill>
                <a:schemeClr val="accent4"/>
              </a:solidFill>
              <a:ln w="3239" cap="flat">
                <a:noFill/>
                <a:prstDash val="solid"/>
                <a:miter/>
              </a:ln>
            </p:spPr>
            <p:txBody>
              <a:bodyPr rtlCol="0" anchor="ctr"/>
              <a:lstStyle/>
              <a:p>
                <a:endParaRPr lang="en-US" dirty="0">
                  <a:latin typeface="+mn-lt"/>
                </a:endParaRPr>
              </a:p>
            </p:txBody>
          </p:sp>
          <p:sp>
            <p:nvSpPr>
              <p:cNvPr id="22" name="Freeform 21">
                <a:extLst>
                  <a:ext uri="{FF2B5EF4-FFF2-40B4-BE49-F238E27FC236}">
                    <a16:creationId xmlns:a16="http://schemas.microsoft.com/office/drawing/2014/main" id="{F955CDD7-4D75-BD60-6A65-C7C2EAA18F93}"/>
                  </a:ext>
                </a:extLst>
              </p:cNvPr>
              <p:cNvSpPr/>
              <p:nvPr/>
            </p:nvSpPr>
            <p:spPr>
              <a:xfrm>
                <a:off x="2884910" y="3491459"/>
                <a:ext cx="2648153" cy="209336"/>
              </a:xfrm>
              <a:custGeom>
                <a:avLst/>
                <a:gdLst>
                  <a:gd name="connsiteX0" fmla="*/ 2647636 w 2648153"/>
                  <a:gd name="connsiteY0" fmla="*/ 130 h 209336"/>
                  <a:gd name="connsiteX1" fmla="*/ 1324093 w 2648153"/>
                  <a:gd name="connsiteY1" fmla="*/ 132099 h 209336"/>
                  <a:gd name="connsiteX2" fmla="*/ 583 w 2648153"/>
                  <a:gd name="connsiteY2" fmla="*/ 130 h 209336"/>
                  <a:gd name="connsiteX3" fmla="*/ 0 w 2648153"/>
                  <a:gd name="connsiteY3" fmla="*/ 0 h 209336"/>
                  <a:gd name="connsiteX4" fmla="*/ 49419 w 2648153"/>
                  <a:gd name="connsiteY4" fmla="*/ 106093 h 209336"/>
                  <a:gd name="connsiteX5" fmla="*/ 1324061 w 2648153"/>
                  <a:gd name="connsiteY5" fmla="*/ 209337 h 209336"/>
                  <a:gd name="connsiteX6" fmla="*/ 2598734 w 2648153"/>
                  <a:gd name="connsiteY6" fmla="*/ 106093 h 209336"/>
                  <a:gd name="connsiteX7" fmla="*/ 2648154 w 2648153"/>
                  <a:gd name="connsiteY7" fmla="*/ 0 h 209336"/>
                  <a:gd name="connsiteX8" fmla="*/ 2647636 w 2648153"/>
                  <a:gd name="connsiteY8" fmla="*/ 130 h 20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153" h="209336">
                    <a:moveTo>
                      <a:pt x="2647636" y="130"/>
                    </a:moveTo>
                    <a:cubicBezTo>
                      <a:pt x="2603236" y="73708"/>
                      <a:pt x="1960652" y="132099"/>
                      <a:pt x="1324093" y="132099"/>
                    </a:cubicBezTo>
                    <a:cubicBezTo>
                      <a:pt x="687501" y="132099"/>
                      <a:pt x="44983" y="73708"/>
                      <a:pt x="583" y="130"/>
                    </a:cubicBezTo>
                    <a:cubicBezTo>
                      <a:pt x="389" y="97"/>
                      <a:pt x="194" y="32"/>
                      <a:pt x="0" y="0"/>
                    </a:cubicBezTo>
                    <a:cubicBezTo>
                      <a:pt x="9683" y="21083"/>
                      <a:pt x="27268" y="58779"/>
                      <a:pt x="49419" y="106093"/>
                    </a:cubicBezTo>
                    <a:cubicBezTo>
                      <a:pt x="217562" y="165585"/>
                      <a:pt x="773030" y="209337"/>
                      <a:pt x="1324061" y="209337"/>
                    </a:cubicBezTo>
                    <a:cubicBezTo>
                      <a:pt x="1875092" y="209337"/>
                      <a:pt x="2430592" y="165585"/>
                      <a:pt x="2598734" y="106093"/>
                    </a:cubicBezTo>
                    <a:cubicBezTo>
                      <a:pt x="2620886" y="58779"/>
                      <a:pt x="2638471" y="21083"/>
                      <a:pt x="2648154" y="0"/>
                    </a:cubicBezTo>
                    <a:cubicBezTo>
                      <a:pt x="2648024" y="32"/>
                      <a:pt x="2647830" y="65"/>
                      <a:pt x="2647636" y="130"/>
                    </a:cubicBezTo>
                    <a:close/>
                  </a:path>
                </a:pathLst>
              </a:custGeom>
              <a:solidFill>
                <a:srgbClr val="F2F2F2"/>
              </a:solidFill>
              <a:ln w="3239" cap="flat">
                <a:noFill/>
                <a:prstDash val="solid"/>
                <a:miter/>
              </a:ln>
            </p:spPr>
            <p:txBody>
              <a:bodyPr rtlCol="0" anchor="ctr"/>
              <a:lstStyle/>
              <a:p>
                <a:endParaRPr lang="en-US">
                  <a:latin typeface="+mn-lt"/>
                </a:endParaRPr>
              </a:p>
            </p:txBody>
          </p:sp>
          <p:sp>
            <p:nvSpPr>
              <p:cNvPr id="23" name="Freeform 22">
                <a:extLst>
                  <a:ext uri="{FF2B5EF4-FFF2-40B4-BE49-F238E27FC236}">
                    <a16:creationId xmlns:a16="http://schemas.microsoft.com/office/drawing/2014/main" id="{DDC2437D-920A-E129-9BBB-33477B1F8BFE}"/>
                  </a:ext>
                </a:extLst>
              </p:cNvPr>
              <p:cNvSpPr/>
              <p:nvPr/>
            </p:nvSpPr>
            <p:spPr>
              <a:xfrm>
                <a:off x="2882999" y="3343395"/>
                <a:ext cx="2652007" cy="280194"/>
              </a:xfrm>
              <a:custGeom>
                <a:avLst/>
                <a:gdLst>
                  <a:gd name="connsiteX0" fmla="*/ 2652008 w 2652007"/>
                  <a:gd name="connsiteY0" fmla="*/ 140098 h 280194"/>
                  <a:gd name="connsiteX1" fmla="*/ 1325972 w 2652007"/>
                  <a:gd name="connsiteY1" fmla="*/ 280195 h 280194"/>
                  <a:gd name="connsiteX2" fmla="*/ 0 w 2652007"/>
                  <a:gd name="connsiteY2" fmla="*/ 140098 h 280194"/>
                  <a:gd name="connsiteX3" fmla="*/ 1325972 w 2652007"/>
                  <a:gd name="connsiteY3" fmla="*/ 0 h 280194"/>
                  <a:gd name="connsiteX4" fmla="*/ 2652008 w 2652007"/>
                  <a:gd name="connsiteY4" fmla="*/ 140098 h 28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007" h="280194">
                    <a:moveTo>
                      <a:pt x="2652008" y="140098"/>
                    </a:moveTo>
                    <a:cubicBezTo>
                      <a:pt x="2652008" y="217465"/>
                      <a:pt x="1985783" y="280195"/>
                      <a:pt x="1325972" y="280195"/>
                    </a:cubicBezTo>
                    <a:cubicBezTo>
                      <a:pt x="666192" y="280195"/>
                      <a:pt x="0" y="217465"/>
                      <a:pt x="0" y="140098"/>
                    </a:cubicBezTo>
                    <a:cubicBezTo>
                      <a:pt x="0" y="62730"/>
                      <a:pt x="666192" y="0"/>
                      <a:pt x="1325972" y="0"/>
                    </a:cubicBezTo>
                    <a:cubicBezTo>
                      <a:pt x="1985783" y="0"/>
                      <a:pt x="2652008" y="62730"/>
                      <a:pt x="2652008" y="140098"/>
                    </a:cubicBezTo>
                    <a:close/>
                  </a:path>
                </a:pathLst>
              </a:custGeom>
              <a:solidFill>
                <a:srgbClr val="771969"/>
              </a:solidFill>
              <a:ln w="3239" cap="flat">
                <a:noFill/>
                <a:prstDash val="solid"/>
                <a:miter/>
              </a:ln>
            </p:spPr>
            <p:txBody>
              <a:bodyPr rtlCol="0" anchor="ctr"/>
              <a:lstStyle/>
              <a:p>
                <a:endParaRPr lang="en-US">
                  <a:latin typeface="+mn-lt"/>
                </a:endParaRPr>
              </a:p>
            </p:txBody>
          </p:sp>
          <p:sp>
            <p:nvSpPr>
              <p:cNvPr id="24" name="Freeform 23">
                <a:extLst>
                  <a:ext uri="{FF2B5EF4-FFF2-40B4-BE49-F238E27FC236}">
                    <a16:creationId xmlns:a16="http://schemas.microsoft.com/office/drawing/2014/main" id="{A109544F-277C-4833-A31E-474F4A7C0018}"/>
                  </a:ext>
                </a:extLst>
              </p:cNvPr>
              <p:cNvSpPr/>
              <p:nvPr/>
            </p:nvSpPr>
            <p:spPr>
              <a:xfrm>
                <a:off x="2884910" y="3491459"/>
                <a:ext cx="1022135" cy="744336"/>
              </a:xfrm>
              <a:custGeom>
                <a:avLst/>
                <a:gdLst>
                  <a:gd name="connsiteX0" fmla="*/ 583 w 1022135"/>
                  <a:gd name="connsiteY0" fmla="*/ 130 h 744336"/>
                  <a:gd name="connsiteX1" fmla="*/ 0 w 1022135"/>
                  <a:gd name="connsiteY1" fmla="*/ 0 h 744336"/>
                  <a:gd name="connsiteX2" fmla="*/ 294056 w 1022135"/>
                  <a:gd name="connsiteY2" fmla="*/ 626164 h 744336"/>
                  <a:gd name="connsiteX3" fmla="*/ 1022135 w 1022135"/>
                  <a:gd name="connsiteY3" fmla="*/ 744337 h 744336"/>
                  <a:gd name="connsiteX4" fmla="*/ 982755 w 1022135"/>
                  <a:gd name="connsiteY4" fmla="*/ 126658 h 744336"/>
                  <a:gd name="connsiteX5" fmla="*/ 583 w 1022135"/>
                  <a:gd name="connsiteY5" fmla="*/ 130 h 74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35" h="744336">
                    <a:moveTo>
                      <a:pt x="583" y="130"/>
                    </a:moveTo>
                    <a:cubicBezTo>
                      <a:pt x="389" y="97"/>
                      <a:pt x="194" y="32"/>
                      <a:pt x="0" y="0"/>
                    </a:cubicBezTo>
                    <a:cubicBezTo>
                      <a:pt x="40546" y="88249"/>
                      <a:pt x="219441" y="467963"/>
                      <a:pt x="294056" y="626164"/>
                    </a:cubicBezTo>
                    <a:cubicBezTo>
                      <a:pt x="356073" y="684327"/>
                      <a:pt x="582736" y="730250"/>
                      <a:pt x="1022135" y="744337"/>
                    </a:cubicBezTo>
                    <a:cubicBezTo>
                      <a:pt x="997652" y="542449"/>
                      <a:pt x="984342" y="336383"/>
                      <a:pt x="982755" y="126658"/>
                    </a:cubicBezTo>
                    <a:cubicBezTo>
                      <a:pt x="475282" y="110562"/>
                      <a:pt x="36984" y="60463"/>
                      <a:pt x="583" y="130"/>
                    </a:cubicBezTo>
                    <a:close/>
                  </a:path>
                </a:pathLst>
              </a:custGeom>
              <a:solidFill>
                <a:srgbClr val="FFFFFF">
                  <a:alpha val="10000"/>
                </a:srgbClr>
              </a:solidFill>
              <a:ln w="3239" cap="flat">
                <a:noFill/>
                <a:prstDash val="solid"/>
                <a:miter/>
              </a:ln>
            </p:spPr>
            <p:txBody>
              <a:bodyPr rtlCol="0" anchor="ctr"/>
              <a:lstStyle/>
              <a:p>
                <a:endParaRPr lang="en-US">
                  <a:latin typeface="+mn-lt"/>
                </a:endParaRPr>
              </a:p>
            </p:txBody>
          </p:sp>
        </p:grpSp>
        <p:sp>
          <p:nvSpPr>
            <p:cNvPr id="42" name="TextBox 41">
              <a:extLst>
                <a:ext uri="{FF2B5EF4-FFF2-40B4-BE49-F238E27FC236}">
                  <a16:creationId xmlns:a16="http://schemas.microsoft.com/office/drawing/2014/main" id="{FB4B8902-C351-C139-2447-9EC1EA5C2759}"/>
                </a:ext>
              </a:extLst>
            </p:cNvPr>
            <p:cNvSpPr txBox="1"/>
            <p:nvPr/>
          </p:nvSpPr>
          <p:spPr>
            <a:xfrm>
              <a:off x="1773973" y="3973777"/>
              <a:ext cx="3910296" cy="338554"/>
            </a:xfrm>
            <a:prstGeom prst="rect">
              <a:avLst/>
            </a:prstGeom>
            <a:noFill/>
          </p:spPr>
          <p:txBody>
            <a:bodyPr wrap="square">
              <a:spAutoFit/>
            </a:bodyPr>
            <a:lstStyle/>
            <a:p>
              <a:pPr algn="ctr">
                <a:buSzPts val="1400"/>
              </a:pPr>
              <a:r>
                <a:rPr lang="en-US" sz="1600" b="1" dirty="0">
                  <a:solidFill>
                    <a:schemeClr val="bg1"/>
                  </a:solidFill>
                  <a:latin typeface="+mn-lt"/>
                  <a:ea typeface="Raleway"/>
                  <a:cs typeface="Raleway"/>
                  <a:sym typeface="Raleway"/>
                </a:rPr>
                <a:t>PURCHASE</a:t>
              </a:r>
              <a:endParaRPr lang="en-US" sz="1600" dirty="0">
                <a:solidFill>
                  <a:schemeClr val="bg1"/>
                </a:solidFill>
                <a:latin typeface="+mn-lt"/>
                <a:ea typeface="Raleway"/>
                <a:cs typeface="Raleway"/>
                <a:sym typeface="Raleway"/>
              </a:endParaRPr>
            </a:p>
          </p:txBody>
        </p:sp>
      </p:grpSp>
      <p:grpSp>
        <p:nvGrpSpPr>
          <p:cNvPr id="47" name="Group 46">
            <a:extLst>
              <a:ext uri="{FF2B5EF4-FFF2-40B4-BE49-F238E27FC236}">
                <a16:creationId xmlns:a16="http://schemas.microsoft.com/office/drawing/2014/main" id="{909A46B3-D9CE-E86F-BD8F-A1D0F43DFA64}"/>
              </a:ext>
            </a:extLst>
          </p:cNvPr>
          <p:cNvGrpSpPr/>
          <p:nvPr/>
        </p:nvGrpSpPr>
        <p:grpSpPr>
          <a:xfrm>
            <a:off x="1695385" y="2301481"/>
            <a:ext cx="3910296" cy="1027220"/>
            <a:chOff x="1695385" y="2550312"/>
            <a:chExt cx="3910296" cy="1027220"/>
          </a:xfrm>
        </p:grpSpPr>
        <p:grpSp>
          <p:nvGrpSpPr>
            <p:cNvPr id="25" name="Graphic 7">
              <a:extLst>
                <a:ext uri="{FF2B5EF4-FFF2-40B4-BE49-F238E27FC236}">
                  <a16:creationId xmlns:a16="http://schemas.microsoft.com/office/drawing/2014/main" id="{3BE9870A-AB09-EFF8-037A-B886784E6938}"/>
                </a:ext>
              </a:extLst>
            </p:cNvPr>
            <p:cNvGrpSpPr/>
            <p:nvPr/>
          </p:nvGrpSpPr>
          <p:grpSpPr>
            <a:xfrm>
              <a:off x="1945213" y="2550312"/>
              <a:ext cx="3500753" cy="1027220"/>
              <a:chOff x="2458626" y="2373432"/>
              <a:chExt cx="3500753" cy="1027220"/>
            </a:xfrm>
          </p:grpSpPr>
          <p:sp>
            <p:nvSpPr>
              <p:cNvPr id="26" name="Freeform 25">
                <a:extLst>
                  <a:ext uri="{FF2B5EF4-FFF2-40B4-BE49-F238E27FC236}">
                    <a16:creationId xmlns:a16="http://schemas.microsoft.com/office/drawing/2014/main" id="{E4956ABE-4FD4-F61C-97E1-94267302A719}"/>
                  </a:ext>
                </a:extLst>
              </p:cNvPr>
              <p:cNvSpPr/>
              <p:nvPr/>
            </p:nvSpPr>
            <p:spPr>
              <a:xfrm>
                <a:off x="2461379" y="2590347"/>
                <a:ext cx="3495183" cy="810305"/>
              </a:xfrm>
              <a:custGeom>
                <a:avLst/>
                <a:gdLst>
                  <a:gd name="connsiteX0" fmla="*/ 1748078 w 3495183"/>
                  <a:gd name="connsiteY0" fmla="*/ 102660 h 810305"/>
                  <a:gd name="connsiteX1" fmla="*/ 0 w 3495183"/>
                  <a:gd name="connsiteY1" fmla="*/ 32 h 810305"/>
                  <a:gd name="connsiteX2" fmla="*/ 317535 w 3495183"/>
                  <a:gd name="connsiteY2" fmla="*/ 676652 h 810305"/>
                  <a:gd name="connsiteX3" fmla="*/ 1185259 w 3495183"/>
                  <a:gd name="connsiteY3" fmla="*/ 799489 h 810305"/>
                  <a:gd name="connsiteX4" fmla="*/ 1747592 w 3495183"/>
                  <a:gd name="connsiteY4" fmla="*/ 810305 h 810305"/>
                  <a:gd name="connsiteX5" fmla="*/ 2309893 w 3495183"/>
                  <a:gd name="connsiteY5" fmla="*/ 799489 h 810305"/>
                  <a:gd name="connsiteX6" fmla="*/ 3177325 w 3495183"/>
                  <a:gd name="connsiteY6" fmla="*/ 676976 h 810305"/>
                  <a:gd name="connsiteX7" fmla="*/ 3495184 w 3495183"/>
                  <a:gd name="connsiteY7" fmla="*/ 0 h 810305"/>
                  <a:gd name="connsiteX8" fmla="*/ 1748078 w 3495183"/>
                  <a:gd name="connsiteY8" fmla="*/ 102660 h 81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5183" h="810305">
                    <a:moveTo>
                      <a:pt x="1748078" y="102660"/>
                    </a:moveTo>
                    <a:cubicBezTo>
                      <a:pt x="1017958" y="102693"/>
                      <a:pt x="287676" y="68527"/>
                      <a:pt x="0" y="32"/>
                    </a:cubicBezTo>
                    <a:cubicBezTo>
                      <a:pt x="62341" y="135693"/>
                      <a:pt x="246839" y="526904"/>
                      <a:pt x="317535" y="676652"/>
                    </a:cubicBezTo>
                    <a:cubicBezTo>
                      <a:pt x="375893" y="731415"/>
                      <a:pt x="738281" y="777596"/>
                      <a:pt x="1185259" y="799489"/>
                    </a:cubicBezTo>
                    <a:cubicBezTo>
                      <a:pt x="1361757" y="806516"/>
                      <a:pt x="1550885" y="810305"/>
                      <a:pt x="1747592" y="810305"/>
                    </a:cubicBezTo>
                    <a:cubicBezTo>
                      <a:pt x="1944298" y="810305"/>
                      <a:pt x="2133427" y="806484"/>
                      <a:pt x="2309893" y="799489"/>
                    </a:cubicBezTo>
                    <a:cubicBezTo>
                      <a:pt x="2755964" y="777629"/>
                      <a:pt x="3117801" y="731610"/>
                      <a:pt x="3177325" y="676976"/>
                    </a:cubicBezTo>
                    <a:cubicBezTo>
                      <a:pt x="3247924" y="527455"/>
                      <a:pt x="3432778" y="135758"/>
                      <a:pt x="3495184" y="0"/>
                    </a:cubicBezTo>
                    <a:cubicBezTo>
                      <a:pt x="3208155" y="68365"/>
                      <a:pt x="2478197" y="102628"/>
                      <a:pt x="1748078" y="102660"/>
                    </a:cubicBezTo>
                    <a:close/>
                  </a:path>
                </a:pathLst>
              </a:custGeom>
              <a:solidFill>
                <a:srgbClr val="77D0B9"/>
              </a:solidFill>
              <a:ln w="3239" cap="flat">
                <a:noFill/>
                <a:prstDash val="solid"/>
                <a:miter/>
              </a:ln>
            </p:spPr>
            <p:txBody>
              <a:bodyPr rtlCol="0" anchor="ctr"/>
              <a:lstStyle/>
              <a:p>
                <a:endParaRPr lang="en-US" dirty="0">
                  <a:latin typeface="+mn-lt"/>
                </a:endParaRPr>
              </a:p>
            </p:txBody>
          </p:sp>
          <p:sp>
            <p:nvSpPr>
              <p:cNvPr id="27" name="Freeform 26">
                <a:extLst>
                  <a:ext uri="{FF2B5EF4-FFF2-40B4-BE49-F238E27FC236}">
                    <a16:creationId xmlns:a16="http://schemas.microsoft.com/office/drawing/2014/main" id="{0B23C74C-F922-05F8-A516-7ACEB80D2EBB}"/>
                  </a:ext>
                </a:extLst>
              </p:cNvPr>
              <p:cNvSpPr/>
              <p:nvPr/>
            </p:nvSpPr>
            <p:spPr>
              <a:xfrm>
                <a:off x="2461411" y="2590379"/>
                <a:ext cx="3495183" cy="270803"/>
              </a:xfrm>
              <a:custGeom>
                <a:avLst/>
                <a:gdLst>
                  <a:gd name="connsiteX0" fmla="*/ 3440388 w 3495183"/>
                  <a:gd name="connsiteY0" fmla="*/ 117914 h 270803"/>
                  <a:gd name="connsiteX1" fmla="*/ 3495184 w 3495183"/>
                  <a:gd name="connsiteY1" fmla="*/ 0 h 270803"/>
                  <a:gd name="connsiteX2" fmla="*/ 3495151 w 3495183"/>
                  <a:gd name="connsiteY2" fmla="*/ 0 h 270803"/>
                  <a:gd name="connsiteX3" fmla="*/ 1747592 w 3495183"/>
                  <a:gd name="connsiteY3" fmla="*/ 193565 h 270803"/>
                  <a:gd name="connsiteX4" fmla="*/ 32 w 3495183"/>
                  <a:gd name="connsiteY4" fmla="*/ 0 h 270803"/>
                  <a:gd name="connsiteX5" fmla="*/ 0 w 3495183"/>
                  <a:gd name="connsiteY5" fmla="*/ 0 h 270803"/>
                  <a:gd name="connsiteX6" fmla="*/ 54763 w 3495183"/>
                  <a:gd name="connsiteY6" fmla="*/ 117914 h 270803"/>
                  <a:gd name="connsiteX7" fmla="*/ 1747592 w 3495183"/>
                  <a:gd name="connsiteY7" fmla="*/ 270803 h 270803"/>
                  <a:gd name="connsiteX8" fmla="*/ 3440388 w 3495183"/>
                  <a:gd name="connsiteY8" fmla="*/ 117914 h 27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5183" h="270803">
                    <a:moveTo>
                      <a:pt x="3440388" y="117914"/>
                    </a:moveTo>
                    <a:cubicBezTo>
                      <a:pt x="3462734" y="70081"/>
                      <a:pt x="3481776" y="29147"/>
                      <a:pt x="3495184" y="0"/>
                    </a:cubicBezTo>
                    <a:cubicBezTo>
                      <a:pt x="3495184" y="0"/>
                      <a:pt x="3495151" y="0"/>
                      <a:pt x="3495151" y="0"/>
                    </a:cubicBezTo>
                    <a:cubicBezTo>
                      <a:pt x="3443497" y="107907"/>
                      <a:pt x="2680863" y="193565"/>
                      <a:pt x="1747592" y="193565"/>
                    </a:cubicBezTo>
                    <a:cubicBezTo>
                      <a:pt x="814353" y="193565"/>
                      <a:pt x="51687" y="107907"/>
                      <a:pt x="32" y="0"/>
                    </a:cubicBezTo>
                    <a:cubicBezTo>
                      <a:pt x="32" y="0"/>
                      <a:pt x="0" y="0"/>
                      <a:pt x="0" y="0"/>
                    </a:cubicBezTo>
                    <a:cubicBezTo>
                      <a:pt x="13407" y="29147"/>
                      <a:pt x="32450" y="70114"/>
                      <a:pt x="54763" y="117914"/>
                    </a:cubicBezTo>
                    <a:cubicBezTo>
                      <a:pt x="252182" y="205904"/>
                      <a:pt x="935246" y="270803"/>
                      <a:pt x="1747592" y="270803"/>
                    </a:cubicBezTo>
                    <a:cubicBezTo>
                      <a:pt x="2559905" y="270803"/>
                      <a:pt x="3242904" y="205904"/>
                      <a:pt x="3440388" y="117914"/>
                    </a:cubicBezTo>
                    <a:close/>
                  </a:path>
                </a:pathLst>
              </a:custGeom>
              <a:solidFill>
                <a:srgbClr val="F2F2F2"/>
              </a:solidFill>
              <a:ln w="3239" cap="flat">
                <a:noFill/>
                <a:prstDash val="solid"/>
                <a:miter/>
              </a:ln>
            </p:spPr>
            <p:txBody>
              <a:bodyPr rtlCol="0" anchor="ctr"/>
              <a:lstStyle/>
              <a:p>
                <a:endParaRPr lang="en-US">
                  <a:latin typeface="+mn-lt"/>
                </a:endParaRPr>
              </a:p>
            </p:txBody>
          </p:sp>
          <p:sp>
            <p:nvSpPr>
              <p:cNvPr id="28" name="Freeform 27">
                <a:extLst>
                  <a:ext uri="{FF2B5EF4-FFF2-40B4-BE49-F238E27FC236}">
                    <a16:creationId xmlns:a16="http://schemas.microsoft.com/office/drawing/2014/main" id="{70486EC0-5C86-44FB-5E4D-163C7BE74F98}"/>
                  </a:ext>
                </a:extLst>
              </p:cNvPr>
              <p:cNvSpPr/>
              <p:nvPr/>
            </p:nvSpPr>
            <p:spPr>
              <a:xfrm>
                <a:off x="2458626" y="2373432"/>
                <a:ext cx="3500753" cy="410512"/>
              </a:xfrm>
              <a:custGeom>
                <a:avLst/>
                <a:gdLst>
                  <a:gd name="connsiteX0" fmla="*/ 3500754 w 3500753"/>
                  <a:gd name="connsiteY0" fmla="*/ 205256 h 410512"/>
                  <a:gd name="connsiteX1" fmla="*/ 1750377 w 3500753"/>
                  <a:gd name="connsiteY1" fmla="*/ 410512 h 410512"/>
                  <a:gd name="connsiteX2" fmla="*/ 0 w 3500753"/>
                  <a:gd name="connsiteY2" fmla="*/ 205256 h 410512"/>
                  <a:gd name="connsiteX3" fmla="*/ 1750377 w 3500753"/>
                  <a:gd name="connsiteY3" fmla="*/ 0 h 410512"/>
                  <a:gd name="connsiteX4" fmla="*/ 3500754 w 3500753"/>
                  <a:gd name="connsiteY4" fmla="*/ 205256 h 41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0753" h="410512">
                    <a:moveTo>
                      <a:pt x="3500754" y="205256"/>
                    </a:moveTo>
                    <a:cubicBezTo>
                      <a:pt x="3500754" y="318616"/>
                      <a:pt x="2717084" y="410512"/>
                      <a:pt x="1750377" y="410512"/>
                    </a:cubicBezTo>
                    <a:cubicBezTo>
                      <a:pt x="783670" y="410512"/>
                      <a:pt x="0" y="318616"/>
                      <a:pt x="0" y="205256"/>
                    </a:cubicBezTo>
                    <a:cubicBezTo>
                      <a:pt x="0" y="91896"/>
                      <a:pt x="783670" y="0"/>
                      <a:pt x="1750377" y="0"/>
                    </a:cubicBezTo>
                    <a:cubicBezTo>
                      <a:pt x="2717084" y="0"/>
                      <a:pt x="3500754" y="91896"/>
                      <a:pt x="3500754" y="205256"/>
                    </a:cubicBezTo>
                    <a:close/>
                  </a:path>
                </a:pathLst>
              </a:custGeom>
              <a:solidFill>
                <a:srgbClr val="4A8275"/>
              </a:solidFill>
              <a:ln w="3239" cap="flat">
                <a:noFill/>
                <a:prstDash val="solid"/>
                <a:miter/>
              </a:ln>
            </p:spPr>
            <p:txBody>
              <a:bodyPr rtlCol="0" anchor="ctr"/>
              <a:lstStyle/>
              <a:p>
                <a:endParaRPr lang="en-US">
                  <a:latin typeface="+mn-lt"/>
                </a:endParaRPr>
              </a:p>
            </p:txBody>
          </p:sp>
          <p:sp>
            <p:nvSpPr>
              <p:cNvPr id="29" name="Freeform 28">
                <a:extLst>
                  <a:ext uri="{FF2B5EF4-FFF2-40B4-BE49-F238E27FC236}">
                    <a16:creationId xmlns:a16="http://schemas.microsoft.com/office/drawing/2014/main" id="{109AEDB5-834E-CAF1-9435-0CF3340D9D5F}"/>
                  </a:ext>
                </a:extLst>
              </p:cNvPr>
              <p:cNvSpPr/>
              <p:nvPr/>
            </p:nvSpPr>
            <p:spPr>
              <a:xfrm>
                <a:off x="2461419" y="2590379"/>
                <a:ext cx="1461170" cy="806451"/>
              </a:xfrm>
              <a:custGeom>
                <a:avLst/>
                <a:gdLst>
                  <a:gd name="connsiteX0" fmla="*/ 24 w 1461170"/>
                  <a:gd name="connsiteY0" fmla="*/ 0 h 806451"/>
                  <a:gd name="connsiteX1" fmla="*/ 24 w 1461170"/>
                  <a:gd name="connsiteY1" fmla="*/ 0 h 806451"/>
                  <a:gd name="connsiteX2" fmla="*/ 317527 w 1461170"/>
                  <a:gd name="connsiteY2" fmla="*/ 676620 h 806451"/>
                  <a:gd name="connsiteX3" fmla="*/ 1185251 w 1461170"/>
                  <a:gd name="connsiteY3" fmla="*/ 799456 h 806451"/>
                  <a:gd name="connsiteX4" fmla="*/ 1408934 w 1461170"/>
                  <a:gd name="connsiteY4" fmla="*/ 806451 h 806451"/>
                  <a:gd name="connsiteX5" fmla="*/ 1461171 w 1461170"/>
                  <a:gd name="connsiteY5" fmla="*/ 190845 h 806451"/>
                  <a:gd name="connsiteX6" fmla="*/ 24 w 1461170"/>
                  <a:gd name="connsiteY6" fmla="*/ 0 h 80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170" h="806451">
                    <a:moveTo>
                      <a:pt x="24" y="0"/>
                    </a:moveTo>
                    <a:cubicBezTo>
                      <a:pt x="-8" y="0"/>
                      <a:pt x="-8" y="0"/>
                      <a:pt x="24" y="0"/>
                    </a:cubicBezTo>
                    <a:cubicBezTo>
                      <a:pt x="62333" y="135661"/>
                      <a:pt x="246830" y="526839"/>
                      <a:pt x="317527" y="676620"/>
                    </a:cubicBezTo>
                    <a:cubicBezTo>
                      <a:pt x="375885" y="731383"/>
                      <a:pt x="738273" y="777564"/>
                      <a:pt x="1185251" y="799456"/>
                    </a:cubicBezTo>
                    <a:cubicBezTo>
                      <a:pt x="1257793" y="802338"/>
                      <a:pt x="1332505" y="804670"/>
                      <a:pt x="1408934" y="806451"/>
                    </a:cubicBezTo>
                    <a:cubicBezTo>
                      <a:pt x="1415314" y="604239"/>
                      <a:pt x="1432575" y="398918"/>
                      <a:pt x="1461171" y="190845"/>
                    </a:cubicBezTo>
                    <a:cubicBezTo>
                      <a:pt x="662686" y="175429"/>
                      <a:pt x="46270" y="96637"/>
                      <a:pt x="24" y="0"/>
                    </a:cubicBezTo>
                    <a:close/>
                  </a:path>
                </a:pathLst>
              </a:custGeom>
              <a:solidFill>
                <a:srgbClr val="FFFFFF">
                  <a:alpha val="10000"/>
                </a:srgbClr>
              </a:solidFill>
              <a:ln w="3239" cap="flat">
                <a:noFill/>
                <a:prstDash val="solid"/>
                <a:miter/>
              </a:ln>
            </p:spPr>
            <p:txBody>
              <a:bodyPr rtlCol="0" anchor="ctr"/>
              <a:lstStyle/>
              <a:p>
                <a:endParaRPr lang="en-US" dirty="0">
                  <a:latin typeface="+mn-lt"/>
                </a:endParaRPr>
              </a:p>
            </p:txBody>
          </p:sp>
        </p:grpSp>
        <p:sp>
          <p:nvSpPr>
            <p:cNvPr id="40" name="TextBox 39">
              <a:extLst>
                <a:ext uri="{FF2B5EF4-FFF2-40B4-BE49-F238E27FC236}">
                  <a16:creationId xmlns:a16="http://schemas.microsoft.com/office/drawing/2014/main" id="{B9CDA56D-E527-A0EB-5234-553D33F8A3E0}"/>
                </a:ext>
              </a:extLst>
            </p:cNvPr>
            <p:cNvSpPr txBox="1"/>
            <p:nvPr/>
          </p:nvSpPr>
          <p:spPr>
            <a:xfrm>
              <a:off x="1695385" y="3130629"/>
              <a:ext cx="3910296" cy="338554"/>
            </a:xfrm>
            <a:prstGeom prst="rect">
              <a:avLst/>
            </a:prstGeom>
            <a:noFill/>
          </p:spPr>
          <p:txBody>
            <a:bodyPr wrap="square">
              <a:spAutoFit/>
            </a:bodyPr>
            <a:lstStyle/>
            <a:p>
              <a:pPr algn="ctr">
                <a:buSzPts val="1400"/>
              </a:pPr>
              <a:r>
                <a:rPr lang="en-US" sz="1600" b="1" dirty="0">
                  <a:solidFill>
                    <a:schemeClr val="bg1"/>
                  </a:solidFill>
                  <a:latin typeface="+mn-lt"/>
                  <a:ea typeface="Raleway"/>
                  <a:cs typeface="Raleway"/>
                  <a:sym typeface="Raleway"/>
                </a:rPr>
                <a:t>CONSIDERATION</a:t>
              </a:r>
              <a:endParaRPr lang="en-US" sz="1600" dirty="0">
                <a:solidFill>
                  <a:schemeClr val="bg1"/>
                </a:solidFill>
                <a:latin typeface="+mn-lt"/>
                <a:ea typeface="Raleway"/>
                <a:cs typeface="Raleway"/>
                <a:sym typeface="Raleway"/>
              </a:endParaRPr>
            </a:p>
          </p:txBody>
        </p:sp>
      </p:grpSp>
      <p:grpSp>
        <p:nvGrpSpPr>
          <p:cNvPr id="46" name="Group 45">
            <a:extLst>
              <a:ext uri="{FF2B5EF4-FFF2-40B4-BE49-F238E27FC236}">
                <a16:creationId xmlns:a16="http://schemas.microsoft.com/office/drawing/2014/main" id="{1A5FDE27-38E6-D03E-9B46-212F8B55A060}"/>
              </a:ext>
            </a:extLst>
          </p:cNvPr>
          <p:cNvGrpSpPr/>
          <p:nvPr/>
        </p:nvGrpSpPr>
        <p:grpSpPr>
          <a:xfrm>
            <a:off x="1488196" y="1283977"/>
            <a:ext cx="4414723" cy="1120909"/>
            <a:chOff x="1488196" y="1532808"/>
            <a:chExt cx="4414723" cy="1120909"/>
          </a:xfrm>
        </p:grpSpPr>
        <p:grpSp>
          <p:nvGrpSpPr>
            <p:cNvPr id="30" name="Graphic 7">
              <a:extLst>
                <a:ext uri="{FF2B5EF4-FFF2-40B4-BE49-F238E27FC236}">
                  <a16:creationId xmlns:a16="http://schemas.microsoft.com/office/drawing/2014/main" id="{A5F397D7-5BF6-429A-14AC-9EE97B11BFFF}"/>
                </a:ext>
              </a:extLst>
            </p:cNvPr>
            <p:cNvGrpSpPr/>
            <p:nvPr/>
          </p:nvGrpSpPr>
          <p:grpSpPr>
            <a:xfrm>
              <a:off x="1488196" y="1532808"/>
              <a:ext cx="4414723" cy="1120909"/>
              <a:chOff x="2001609" y="1355928"/>
              <a:chExt cx="4414723" cy="1120909"/>
            </a:xfrm>
          </p:grpSpPr>
          <p:sp>
            <p:nvSpPr>
              <p:cNvPr id="31" name="Freeform 30">
                <a:extLst>
                  <a:ext uri="{FF2B5EF4-FFF2-40B4-BE49-F238E27FC236}">
                    <a16:creationId xmlns:a16="http://schemas.microsoft.com/office/drawing/2014/main" id="{6EFD727A-E677-D723-2AC4-9259EA2E2EBF}"/>
                  </a:ext>
                </a:extLst>
              </p:cNvPr>
              <p:cNvSpPr/>
              <p:nvPr/>
            </p:nvSpPr>
            <p:spPr>
              <a:xfrm>
                <a:off x="2005009" y="1622359"/>
                <a:ext cx="4407760" cy="854478"/>
              </a:xfrm>
              <a:custGeom>
                <a:avLst/>
                <a:gdLst>
                  <a:gd name="connsiteX0" fmla="*/ 2204447 w 4407760"/>
                  <a:gd name="connsiteY0" fmla="*/ 146801 h 854478"/>
                  <a:gd name="connsiteX1" fmla="*/ 0 w 4407760"/>
                  <a:gd name="connsiteY1" fmla="*/ 0 h 854478"/>
                  <a:gd name="connsiteX2" fmla="*/ 311511 w 4407760"/>
                  <a:gd name="connsiteY2" fmla="*/ 663990 h 854478"/>
                  <a:gd name="connsiteX3" fmla="*/ 1595447 w 4407760"/>
                  <a:gd name="connsiteY3" fmla="*/ 845411 h 854478"/>
                  <a:gd name="connsiteX4" fmla="*/ 2203994 w 4407760"/>
                  <a:gd name="connsiteY4" fmla="*/ 854478 h 854478"/>
                  <a:gd name="connsiteX5" fmla="*/ 2812540 w 4407760"/>
                  <a:gd name="connsiteY5" fmla="*/ 845411 h 854478"/>
                  <a:gd name="connsiteX6" fmla="*/ 4095083 w 4407760"/>
                  <a:gd name="connsiteY6" fmla="*/ 664670 h 854478"/>
                  <a:gd name="connsiteX7" fmla="*/ 4407761 w 4407760"/>
                  <a:gd name="connsiteY7" fmla="*/ 0 h 854478"/>
                  <a:gd name="connsiteX8" fmla="*/ 2204447 w 4407760"/>
                  <a:gd name="connsiteY8" fmla="*/ 146801 h 85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760" h="854478">
                    <a:moveTo>
                      <a:pt x="2204447" y="146801"/>
                    </a:moveTo>
                    <a:cubicBezTo>
                      <a:pt x="1474327" y="146834"/>
                      <a:pt x="287676" y="68494"/>
                      <a:pt x="0" y="0"/>
                    </a:cubicBezTo>
                    <a:cubicBezTo>
                      <a:pt x="55573" y="120893"/>
                      <a:pt x="228930" y="488949"/>
                      <a:pt x="311511" y="663990"/>
                    </a:cubicBezTo>
                    <a:cubicBezTo>
                      <a:pt x="396490" y="748612"/>
                      <a:pt x="928737" y="818499"/>
                      <a:pt x="1595447" y="845411"/>
                    </a:cubicBezTo>
                    <a:cubicBezTo>
                      <a:pt x="1812103" y="851305"/>
                      <a:pt x="2024289" y="854478"/>
                      <a:pt x="2203994" y="854478"/>
                    </a:cubicBezTo>
                    <a:cubicBezTo>
                      <a:pt x="2383698" y="854478"/>
                      <a:pt x="2595917" y="851305"/>
                      <a:pt x="2812540" y="845411"/>
                    </a:cubicBezTo>
                    <a:cubicBezTo>
                      <a:pt x="3477469" y="818596"/>
                      <a:pt x="4008194" y="749000"/>
                      <a:pt x="4095083" y="664670"/>
                    </a:cubicBezTo>
                    <a:cubicBezTo>
                      <a:pt x="4177633" y="489758"/>
                      <a:pt x="4352123" y="121055"/>
                      <a:pt x="4407761" y="0"/>
                    </a:cubicBezTo>
                    <a:cubicBezTo>
                      <a:pt x="4120732" y="68332"/>
                      <a:pt x="2934567" y="146736"/>
                      <a:pt x="2204447" y="146801"/>
                    </a:cubicBezTo>
                    <a:close/>
                  </a:path>
                </a:pathLst>
              </a:custGeom>
              <a:solidFill>
                <a:srgbClr val="4BD2D9"/>
              </a:solidFill>
              <a:ln w="3239" cap="flat">
                <a:noFill/>
                <a:prstDash val="solid"/>
                <a:miter/>
              </a:ln>
            </p:spPr>
            <p:txBody>
              <a:bodyPr rtlCol="0" anchor="ctr"/>
              <a:lstStyle/>
              <a:p>
                <a:endParaRPr lang="en-US">
                  <a:latin typeface="+mn-lt"/>
                </a:endParaRPr>
              </a:p>
            </p:txBody>
          </p:sp>
          <p:sp>
            <p:nvSpPr>
              <p:cNvPr id="32" name="Freeform 31">
                <a:extLst>
                  <a:ext uri="{FF2B5EF4-FFF2-40B4-BE49-F238E27FC236}">
                    <a16:creationId xmlns:a16="http://schemas.microsoft.com/office/drawing/2014/main" id="{458026EB-08C5-488F-6889-45DAC80F2E48}"/>
                  </a:ext>
                </a:extLst>
              </p:cNvPr>
              <p:cNvSpPr/>
              <p:nvPr/>
            </p:nvSpPr>
            <p:spPr>
              <a:xfrm>
                <a:off x="2001609" y="1355928"/>
                <a:ext cx="4414723" cy="504169"/>
              </a:xfrm>
              <a:custGeom>
                <a:avLst/>
                <a:gdLst>
                  <a:gd name="connsiteX0" fmla="*/ 4414723 w 4414723"/>
                  <a:gd name="connsiteY0" fmla="*/ 252085 h 504169"/>
                  <a:gd name="connsiteX1" fmla="*/ 4411161 w 4414723"/>
                  <a:gd name="connsiteY1" fmla="*/ 266399 h 504169"/>
                  <a:gd name="connsiteX2" fmla="*/ 2207362 w 4414723"/>
                  <a:gd name="connsiteY2" fmla="*/ 504170 h 504169"/>
                  <a:gd name="connsiteX3" fmla="*/ 3400 w 4414723"/>
                  <a:gd name="connsiteY3" fmla="*/ 266431 h 504169"/>
                  <a:gd name="connsiteX4" fmla="*/ 0 w 4414723"/>
                  <a:gd name="connsiteY4" fmla="*/ 252085 h 504169"/>
                  <a:gd name="connsiteX5" fmla="*/ 2207362 w 4414723"/>
                  <a:gd name="connsiteY5" fmla="*/ 0 h 504169"/>
                  <a:gd name="connsiteX6" fmla="*/ 4414723 w 4414723"/>
                  <a:gd name="connsiteY6" fmla="*/ 252085 h 50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4723" h="504169">
                    <a:moveTo>
                      <a:pt x="4414723" y="252085"/>
                    </a:moveTo>
                    <a:cubicBezTo>
                      <a:pt x="4414723" y="256878"/>
                      <a:pt x="4413525" y="261671"/>
                      <a:pt x="4411161" y="266399"/>
                    </a:cubicBezTo>
                    <a:cubicBezTo>
                      <a:pt x="4345225" y="398951"/>
                      <a:pt x="3353693" y="504170"/>
                      <a:pt x="2207362" y="504170"/>
                    </a:cubicBezTo>
                    <a:cubicBezTo>
                      <a:pt x="1061127" y="504170"/>
                      <a:pt x="66745" y="398983"/>
                      <a:pt x="3400" y="266431"/>
                    </a:cubicBezTo>
                    <a:cubicBezTo>
                      <a:pt x="1133" y="261703"/>
                      <a:pt x="0" y="256910"/>
                      <a:pt x="0" y="252085"/>
                    </a:cubicBezTo>
                    <a:cubicBezTo>
                      <a:pt x="0" y="112862"/>
                      <a:pt x="1020128" y="0"/>
                      <a:pt x="2207362" y="0"/>
                    </a:cubicBezTo>
                    <a:cubicBezTo>
                      <a:pt x="3394661" y="0"/>
                      <a:pt x="4414723" y="112862"/>
                      <a:pt x="4414723" y="252085"/>
                    </a:cubicBezTo>
                    <a:close/>
                  </a:path>
                </a:pathLst>
              </a:custGeom>
              <a:solidFill>
                <a:srgbClr val="36969B"/>
              </a:solidFill>
              <a:ln w="3239" cap="flat">
                <a:noFill/>
                <a:prstDash val="solid"/>
                <a:miter/>
              </a:ln>
            </p:spPr>
            <p:txBody>
              <a:bodyPr rtlCol="0" anchor="ctr"/>
              <a:lstStyle/>
              <a:p>
                <a:endParaRPr lang="en-US">
                  <a:latin typeface="+mn-lt"/>
                </a:endParaRPr>
              </a:p>
            </p:txBody>
          </p:sp>
          <p:sp>
            <p:nvSpPr>
              <p:cNvPr id="33" name="Freeform 32">
                <a:extLst>
                  <a:ext uri="{FF2B5EF4-FFF2-40B4-BE49-F238E27FC236}">
                    <a16:creationId xmlns:a16="http://schemas.microsoft.com/office/drawing/2014/main" id="{F4B09C00-A4E4-3725-C50F-DC38A78F32F1}"/>
                  </a:ext>
                </a:extLst>
              </p:cNvPr>
              <p:cNvSpPr/>
              <p:nvPr/>
            </p:nvSpPr>
            <p:spPr>
              <a:xfrm>
                <a:off x="2005042" y="1622359"/>
                <a:ext cx="4407727" cy="315008"/>
              </a:xfrm>
              <a:custGeom>
                <a:avLst/>
                <a:gdLst>
                  <a:gd name="connsiteX0" fmla="*/ 4351508 w 4407727"/>
                  <a:gd name="connsiteY0" fmla="*/ 120731 h 315008"/>
                  <a:gd name="connsiteX1" fmla="*/ 4407728 w 4407727"/>
                  <a:gd name="connsiteY1" fmla="*/ 0 h 315008"/>
                  <a:gd name="connsiteX2" fmla="*/ 2203961 w 4407727"/>
                  <a:gd name="connsiteY2" fmla="*/ 237771 h 315008"/>
                  <a:gd name="connsiteX3" fmla="*/ 0 w 4407727"/>
                  <a:gd name="connsiteY3" fmla="*/ 32 h 315008"/>
                  <a:gd name="connsiteX4" fmla="*/ 56285 w 4407727"/>
                  <a:gd name="connsiteY4" fmla="*/ 121120 h 315008"/>
                  <a:gd name="connsiteX5" fmla="*/ 2203961 w 4407727"/>
                  <a:gd name="connsiteY5" fmla="*/ 315009 h 315008"/>
                  <a:gd name="connsiteX6" fmla="*/ 4351508 w 4407727"/>
                  <a:gd name="connsiteY6" fmla="*/ 120731 h 31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7727" h="315008">
                    <a:moveTo>
                      <a:pt x="4351508" y="120731"/>
                    </a:moveTo>
                    <a:cubicBezTo>
                      <a:pt x="4374987" y="70632"/>
                      <a:pt x="4394645" y="28466"/>
                      <a:pt x="4407728" y="0"/>
                    </a:cubicBezTo>
                    <a:cubicBezTo>
                      <a:pt x="4341728" y="132552"/>
                      <a:pt x="3350196" y="237771"/>
                      <a:pt x="2203961" y="237771"/>
                    </a:cubicBezTo>
                    <a:cubicBezTo>
                      <a:pt x="1057727" y="237771"/>
                      <a:pt x="63345" y="132584"/>
                      <a:pt x="0" y="32"/>
                    </a:cubicBezTo>
                    <a:cubicBezTo>
                      <a:pt x="13116" y="28564"/>
                      <a:pt x="32806" y="70858"/>
                      <a:pt x="56285" y="121120"/>
                    </a:cubicBezTo>
                    <a:cubicBezTo>
                      <a:pt x="290623" y="232265"/>
                      <a:pt x="1187558" y="315009"/>
                      <a:pt x="2203961" y="315009"/>
                    </a:cubicBezTo>
                    <a:cubicBezTo>
                      <a:pt x="3221433" y="314944"/>
                      <a:pt x="4116975" y="232071"/>
                      <a:pt x="4351508" y="120731"/>
                    </a:cubicBezTo>
                    <a:close/>
                  </a:path>
                </a:pathLst>
              </a:custGeom>
              <a:solidFill>
                <a:srgbClr val="F2F2F2"/>
              </a:solidFill>
              <a:ln w="3239" cap="flat">
                <a:noFill/>
                <a:prstDash val="solid"/>
                <a:miter/>
              </a:ln>
            </p:spPr>
            <p:txBody>
              <a:bodyPr rtlCol="0" anchor="ctr"/>
              <a:lstStyle/>
              <a:p>
                <a:endParaRPr lang="en-US">
                  <a:latin typeface="+mn-lt"/>
                </a:endParaRPr>
              </a:p>
            </p:txBody>
          </p:sp>
          <p:sp>
            <p:nvSpPr>
              <p:cNvPr id="34" name="Freeform 33">
                <a:extLst>
                  <a:ext uri="{FF2B5EF4-FFF2-40B4-BE49-F238E27FC236}">
                    <a16:creationId xmlns:a16="http://schemas.microsoft.com/office/drawing/2014/main" id="{1FE0C661-8ED5-04CD-6561-708A210B9F0F}"/>
                  </a:ext>
                </a:extLst>
              </p:cNvPr>
              <p:cNvSpPr/>
              <p:nvPr/>
            </p:nvSpPr>
            <p:spPr>
              <a:xfrm>
                <a:off x="2005042" y="1622359"/>
                <a:ext cx="2115388" cy="852891"/>
              </a:xfrm>
              <a:custGeom>
                <a:avLst/>
                <a:gdLst>
                  <a:gd name="connsiteX0" fmla="*/ 0 w 2115388"/>
                  <a:gd name="connsiteY0" fmla="*/ 0 h 852891"/>
                  <a:gd name="connsiteX1" fmla="*/ 311511 w 2115388"/>
                  <a:gd name="connsiteY1" fmla="*/ 663990 h 852891"/>
                  <a:gd name="connsiteX2" fmla="*/ 1595447 w 2115388"/>
                  <a:gd name="connsiteY2" fmla="*/ 845411 h 852891"/>
                  <a:gd name="connsiteX3" fmla="*/ 1967551 w 2115388"/>
                  <a:gd name="connsiteY3" fmla="*/ 852891 h 852891"/>
                  <a:gd name="connsiteX4" fmla="*/ 2115388 w 2115388"/>
                  <a:gd name="connsiteY4" fmla="*/ 237544 h 852891"/>
                  <a:gd name="connsiteX5" fmla="*/ 0 w 2115388"/>
                  <a:gd name="connsiteY5" fmla="*/ 0 h 85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388" h="852891">
                    <a:moveTo>
                      <a:pt x="0" y="0"/>
                    </a:moveTo>
                    <a:cubicBezTo>
                      <a:pt x="55573" y="120893"/>
                      <a:pt x="228930" y="488949"/>
                      <a:pt x="311511" y="663990"/>
                    </a:cubicBezTo>
                    <a:cubicBezTo>
                      <a:pt x="396490" y="748612"/>
                      <a:pt x="928737" y="818499"/>
                      <a:pt x="1595447" y="845411"/>
                    </a:cubicBezTo>
                    <a:cubicBezTo>
                      <a:pt x="1722914" y="848876"/>
                      <a:pt x="1848860" y="851402"/>
                      <a:pt x="1967551" y="852891"/>
                    </a:cubicBezTo>
                    <a:cubicBezTo>
                      <a:pt x="2005894" y="649967"/>
                      <a:pt x="2055023" y="444711"/>
                      <a:pt x="2115388" y="237544"/>
                    </a:cubicBezTo>
                    <a:cubicBezTo>
                      <a:pt x="1006914" y="232265"/>
                      <a:pt x="61693" y="129119"/>
                      <a:pt x="0" y="0"/>
                    </a:cubicBezTo>
                    <a:close/>
                  </a:path>
                </a:pathLst>
              </a:custGeom>
              <a:solidFill>
                <a:srgbClr val="FFFFFF">
                  <a:alpha val="10000"/>
                </a:srgbClr>
              </a:solidFill>
              <a:ln w="3239" cap="flat">
                <a:noFill/>
                <a:prstDash val="solid"/>
                <a:miter/>
              </a:ln>
            </p:spPr>
            <p:txBody>
              <a:bodyPr rtlCol="0" anchor="ctr"/>
              <a:lstStyle/>
              <a:p>
                <a:endParaRPr lang="en-US">
                  <a:latin typeface="+mn-lt"/>
                </a:endParaRPr>
              </a:p>
            </p:txBody>
          </p:sp>
        </p:grpSp>
        <p:sp>
          <p:nvSpPr>
            <p:cNvPr id="39" name="TextBox 38">
              <a:extLst>
                <a:ext uri="{FF2B5EF4-FFF2-40B4-BE49-F238E27FC236}">
                  <a16:creationId xmlns:a16="http://schemas.microsoft.com/office/drawing/2014/main" id="{1E2A6916-8B44-3004-E611-00FC2F7A0851}"/>
                </a:ext>
              </a:extLst>
            </p:cNvPr>
            <p:cNvSpPr txBox="1"/>
            <p:nvPr/>
          </p:nvSpPr>
          <p:spPr>
            <a:xfrm>
              <a:off x="1695385" y="2168539"/>
              <a:ext cx="3910296" cy="338554"/>
            </a:xfrm>
            <a:prstGeom prst="rect">
              <a:avLst/>
            </a:prstGeom>
            <a:noFill/>
          </p:spPr>
          <p:txBody>
            <a:bodyPr wrap="square">
              <a:spAutoFit/>
            </a:bodyPr>
            <a:lstStyle/>
            <a:p>
              <a:pPr algn="ctr">
                <a:buSzPts val="1400"/>
              </a:pPr>
              <a:r>
                <a:rPr lang="en-US" sz="1600" b="1" dirty="0">
                  <a:solidFill>
                    <a:schemeClr val="bg1"/>
                  </a:solidFill>
                  <a:latin typeface="+mn-lt"/>
                  <a:ea typeface="Raleway"/>
                  <a:cs typeface="Raleway"/>
                  <a:sym typeface="Raleway"/>
                </a:rPr>
                <a:t>AWARENESS</a:t>
              </a:r>
              <a:endParaRPr lang="en-US" sz="1600" dirty="0">
                <a:solidFill>
                  <a:schemeClr val="bg1"/>
                </a:solidFill>
                <a:latin typeface="+mn-lt"/>
                <a:ea typeface="Raleway"/>
                <a:cs typeface="Raleway"/>
                <a:sym typeface="Raleway"/>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700" fill="hold"/>
                                        <p:tgtEl>
                                          <p:spTgt spid="47"/>
                                        </p:tgtEl>
                                        <p:attrNameLst>
                                          <p:attrName>ppt_x</p:attrName>
                                        </p:attrNameLst>
                                      </p:cBhvr>
                                      <p:tavLst>
                                        <p:tav tm="0">
                                          <p:val>
                                            <p:strVal val="#ppt_x"/>
                                          </p:val>
                                        </p:tav>
                                        <p:tav tm="100000">
                                          <p:val>
                                            <p:strVal val="#ppt_x"/>
                                          </p:val>
                                        </p:tav>
                                      </p:tavLst>
                                    </p:anim>
                                    <p:anim calcmode="lin" valueType="num">
                                      <p:cBhvr additive="base">
                                        <p:cTn id="12" dur="700" fill="hold"/>
                                        <p:tgtEl>
                                          <p:spTgt spid="4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900" fill="hold"/>
                                        <p:tgtEl>
                                          <p:spTgt spid="48"/>
                                        </p:tgtEl>
                                        <p:attrNameLst>
                                          <p:attrName>ppt_x</p:attrName>
                                        </p:attrNameLst>
                                      </p:cBhvr>
                                      <p:tavLst>
                                        <p:tav tm="0">
                                          <p:val>
                                            <p:strVal val="#ppt_x"/>
                                          </p:val>
                                        </p:tav>
                                        <p:tav tm="100000">
                                          <p:val>
                                            <p:strVal val="#ppt_x"/>
                                          </p:val>
                                        </p:tav>
                                      </p:tavLst>
                                    </p:anim>
                                    <p:anim calcmode="lin" valueType="num">
                                      <p:cBhvr additive="base">
                                        <p:cTn id="16" dur="9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1000" fill="hold"/>
                                        <p:tgtEl>
                                          <p:spTgt spid="49"/>
                                        </p:tgtEl>
                                        <p:attrNameLst>
                                          <p:attrName>ppt_x</p:attrName>
                                        </p:attrNameLst>
                                      </p:cBhvr>
                                      <p:tavLst>
                                        <p:tav tm="0">
                                          <p:val>
                                            <p:strVal val="#ppt_x"/>
                                          </p:val>
                                        </p:tav>
                                        <p:tav tm="100000">
                                          <p:val>
                                            <p:strVal val="#ppt_x"/>
                                          </p:val>
                                        </p:tav>
                                      </p:tavLst>
                                    </p:anim>
                                    <p:anim calcmode="lin" valueType="num">
                                      <p:cBhvr additive="base">
                                        <p:cTn id="20" dur="1000" fill="hold"/>
                                        <p:tgtEl>
                                          <p:spTgt spid="4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8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500"/>
                                  </p:stCondLst>
                                  <p:childTnLst>
                                    <p:set>
                                      <p:cBhvr>
                                        <p:cTn id="27" dur="1" fill="hold">
                                          <p:stCondLst>
                                            <p:cond delay="0"/>
                                          </p:stCondLst>
                                        </p:cTn>
                                        <p:tgtEl>
                                          <p:spTgt spid="890"/>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500"/>
                                  </p:stCondLst>
                                  <p:childTnLst>
                                    <p:set>
                                      <p:cBhvr>
                                        <p:cTn id="30" dur="1" fill="hold">
                                          <p:stCondLst>
                                            <p:cond delay="0"/>
                                          </p:stCondLst>
                                        </p:cTn>
                                        <p:tgtEl>
                                          <p:spTgt spid="887"/>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0" nodeType="afterEffect">
                                  <p:stCondLst>
                                    <p:cond delay="500"/>
                                  </p:stCondLst>
                                  <p:childTnLst>
                                    <p:set>
                                      <p:cBhvr>
                                        <p:cTn id="33" dur="1" fill="hold">
                                          <p:stCondLst>
                                            <p:cond delay="0"/>
                                          </p:stCondLst>
                                        </p:cTn>
                                        <p:tgtEl>
                                          <p:spTgt spid="886"/>
                                        </p:tgtEl>
                                        <p:attrNameLst>
                                          <p:attrName>style.visibility</p:attrName>
                                        </p:attrNameLst>
                                      </p:cBhvr>
                                      <p:to>
                                        <p:strVal val="visible"/>
                                      </p:to>
                                    </p:set>
                                  </p:childTnLst>
                                </p:cTn>
                              </p:par>
                            </p:childTnLst>
                          </p:cTn>
                        </p:par>
                        <p:par>
                          <p:cTn id="34" fill="hold">
                            <p:stCondLst>
                              <p:cond delay="1500"/>
                            </p:stCondLst>
                            <p:childTnLst>
                              <p:par>
                                <p:cTn id="35" presetID="1" presetClass="entr" presetSubtype="0" fill="hold" grpId="0" nodeType="afterEffect">
                                  <p:stCondLst>
                                    <p:cond delay="500"/>
                                  </p:stCondLst>
                                  <p:childTnLst>
                                    <p:set>
                                      <p:cBhvr>
                                        <p:cTn id="36" dur="1" fill="hold">
                                          <p:stCondLst>
                                            <p:cond delay="0"/>
                                          </p:stCondLst>
                                        </p:cTn>
                                        <p:tgtEl>
                                          <p:spTgt spid="888"/>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grpId="0" nodeType="afterEffect">
                                  <p:stCondLst>
                                    <p:cond delay="500"/>
                                  </p:stCondLst>
                                  <p:childTnLst>
                                    <p:set>
                                      <p:cBhvr>
                                        <p:cTn id="39" dur="1" fill="hold">
                                          <p:stCondLst>
                                            <p:cond delay="0"/>
                                          </p:stCondLst>
                                        </p:cTn>
                                        <p:tgtEl>
                                          <p:spTgt spid="891"/>
                                        </p:tgtEl>
                                        <p:attrNameLst>
                                          <p:attrName>style.visibility</p:attrName>
                                        </p:attrNameLst>
                                      </p:cBhvr>
                                      <p:to>
                                        <p:strVal val="visible"/>
                                      </p:to>
                                    </p:set>
                                  </p:childTnLst>
                                </p:cTn>
                              </p:par>
                            </p:childTnLst>
                          </p:cTn>
                        </p:par>
                        <p:par>
                          <p:cTn id="40" fill="hold">
                            <p:stCondLst>
                              <p:cond delay="2500"/>
                            </p:stCondLst>
                            <p:childTnLst>
                              <p:par>
                                <p:cTn id="41" presetID="1" presetClass="entr" presetSubtype="0" fill="hold" grpId="0" nodeType="afterEffect">
                                  <p:stCondLst>
                                    <p:cond delay="500"/>
                                  </p:stCondLst>
                                  <p:childTnLst>
                                    <p:set>
                                      <p:cBhvr>
                                        <p:cTn id="42" dur="1" fill="hold">
                                          <p:stCondLst>
                                            <p:cond delay="0"/>
                                          </p:stCondLst>
                                        </p:cTn>
                                        <p:tgtEl>
                                          <p:spTgt spid="892"/>
                                        </p:tgtEl>
                                        <p:attrNameLst>
                                          <p:attrName>style.visibility</p:attrName>
                                        </p:attrNameLst>
                                      </p:cBhvr>
                                      <p:to>
                                        <p:strVal val="visible"/>
                                      </p:to>
                                    </p:set>
                                  </p:childTnLst>
                                </p:cTn>
                              </p:par>
                            </p:childTnLst>
                          </p:cTn>
                        </p:par>
                        <p:par>
                          <p:cTn id="43" fill="hold">
                            <p:stCondLst>
                              <p:cond delay="3000"/>
                            </p:stCondLst>
                            <p:childTnLst>
                              <p:par>
                                <p:cTn id="44" presetID="1" presetClass="entr" presetSubtype="0" fill="hold" grpId="0" nodeType="afterEffect">
                                  <p:stCondLst>
                                    <p:cond delay="500"/>
                                  </p:stCondLst>
                                  <p:childTnLst>
                                    <p:set>
                                      <p:cBhvr>
                                        <p:cTn id="45" dur="1" fill="hold">
                                          <p:stCondLst>
                                            <p:cond delay="0"/>
                                          </p:stCondLst>
                                        </p:cTn>
                                        <p:tgtEl>
                                          <p:spTgt spid="893"/>
                                        </p:tgtEl>
                                        <p:attrNameLst>
                                          <p:attrName>style.visibility</p:attrName>
                                        </p:attrNameLst>
                                      </p:cBhvr>
                                      <p:to>
                                        <p:strVal val="visible"/>
                                      </p:to>
                                    </p:set>
                                  </p:childTnLst>
                                </p:cTn>
                              </p:par>
                            </p:childTnLst>
                          </p:cTn>
                        </p:par>
                        <p:par>
                          <p:cTn id="46" fill="hold">
                            <p:stCondLst>
                              <p:cond delay="3500"/>
                            </p:stCondLst>
                            <p:childTnLst>
                              <p:par>
                                <p:cTn id="47" presetID="1" presetClass="entr" presetSubtype="0" fill="hold" grpId="0" nodeType="afterEffect">
                                  <p:stCondLst>
                                    <p:cond delay="500"/>
                                  </p:stCondLst>
                                  <p:childTnLst>
                                    <p:set>
                                      <p:cBhvr>
                                        <p:cTn id="48" dur="1" fill="hold">
                                          <p:stCondLst>
                                            <p:cond delay="0"/>
                                          </p:stCondLst>
                                        </p:cTn>
                                        <p:tgtEl>
                                          <p:spTgt spid="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 grpId="0" animBg="1"/>
      <p:bldP spid="887" grpId="0" animBg="1"/>
      <p:bldP spid="888" grpId="0" animBg="1"/>
      <p:bldP spid="889" grpId="0" animBg="1"/>
      <p:bldP spid="890" grpId="0" animBg="1"/>
      <p:bldP spid="891" grpId="0" animBg="1"/>
      <p:bldP spid="892" grpId="0" animBg="1"/>
      <p:bldP spid="893" grpId="0" animBg="1"/>
      <p:bldP spid="894" grpId="0" animBg="1"/>
    </p:bldLst>
  </p:timing>
</p:sld>
</file>

<file path=ppt/theme/theme1.xml><?xml version="1.0" encoding="utf-8"?>
<a:theme xmlns:a="http://schemas.openxmlformats.org/drawingml/2006/main" name="Office Theme">
  <a:themeElements>
    <a:clrScheme name="Meltwater">
      <a:dk1>
        <a:srgbClr val="4C4D4F"/>
      </a:dk1>
      <a:lt1>
        <a:srgbClr val="FFFFFF"/>
      </a:lt1>
      <a:dk2>
        <a:srgbClr val="4C4D4F"/>
      </a:dk2>
      <a:lt2>
        <a:srgbClr val="E7E6E6"/>
      </a:lt2>
      <a:accent1>
        <a:srgbClr val="28BBBB"/>
      </a:accent1>
      <a:accent2>
        <a:srgbClr val="C4F4F4"/>
      </a:accent2>
      <a:accent3>
        <a:srgbClr val="A5A5A5"/>
      </a:accent3>
      <a:accent4>
        <a:srgbClr val="B627A1"/>
      </a:accent4>
      <a:accent5>
        <a:srgbClr val="FF6221"/>
      </a:accent5>
      <a:accent6>
        <a:srgbClr val="D4F2FF"/>
      </a:accent6>
      <a:hlink>
        <a:srgbClr val="4C4D4F"/>
      </a:hlink>
      <a:folHlink>
        <a:srgbClr val="28BBB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A012214588924BBBA1AFEE2CF1E90E" ma:contentTypeVersion="17" ma:contentTypeDescription="Create a new document." ma:contentTypeScope="" ma:versionID="4e98a169bb1b70ceac8e94ee77276a04">
  <xsd:schema xmlns:xsd="http://www.w3.org/2001/XMLSchema" xmlns:xs="http://www.w3.org/2001/XMLSchema" xmlns:p="http://schemas.microsoft.com/office/2006/metadata/properties" xmlns:ns2="051e3be0-f1e6-498a-aa50-5fb2ab5e0891" xmlns:ns3="63afeeb3-c794-49fe-a183-f70684ad4743" targetNamespace="http://schemas.microsoft.com/office/2006/metadata/properties" ma:root="true" ma:fieldsID="d504e2209d0d5ae158941ea33e41702f" ns2:_="" ns3:_="">
    <xsd:import namespace="051e3be0-f1e6-498a-aa50-5fb2ab5e0891"/>
    <xsd:import namespace="63afeeb3-c794-49fe-a183-f70684ad47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Vertical" minOccurs="0"/>
                <xsd:element ref="ns3:SharedWithUsers" minOccurs="0"/>
                <xsd:element ref="ns3:SharedWithDetails"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1e3be0-f1e6-498a-aa50-5fb2ab5e08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Vertical" ma:index="17" nillable="true" ma:displayName="Vertical" ma:format="RadioButtons" ma:indexed="true" ma:internalName="Vertical">
      <xsd:simpleType>
        <xsd:restriction base="dms:Choice">
          <xsd:enumeration value="FSI"/>
          <xsd:enumeration value="E-Commerce/Retail"/>
          <xsd:enumeration value="B2B Marketing"/>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860e844-1c36-41f1-b681-251bad326227"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3afeeb3-c794-49fe-a183-f70684ad47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01f613c-03ae-40e0-8d16-09fffac55c6b}" ma:internalName="TaxCatchAll" ma:showField="CatchAllData" ma:web="63afeeb3-c794-49fe-a183-f70684ad47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E7EFE8-834A-4473-8A35-0CE954BDF1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1e3be0-f1e6-498a-aa50-5fb2ab5e0891"/>
    <ds:schemaRef ds:uri="63afeeb3-c794-49fe-a183-f70684ad47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BA8D82-A837-48DA-AC52-65F8E2DF41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2879</TotalTime>
  <Words>3039</Words>
  <Application>Microsoft Office PowerPoint</Application>
  <PresentationFormat>Widescreen</PresentationFormat>
  <Paragraphs>652</Paragraphs>
  <Slides>36</Slides>
  <Notes>30</Notes>
  <HiddenSlides>13</HiddenSlides>
  <MMClips>1</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LET’S LEAD WITH SOCIAL</vt:lpstr>
      <vt:lpstr>YOUR SPEAKER TODAY</vt:lpstr>
      <vt:lpstr>PowerPoint Presentation</vt:lpstr>
      <vt:lpstr>PowerPoint Presentation</vt:lpstr>
      <vt:lpstr>Aussie Consumers and Social Media</vt:lpstr>
      <vt:lpstr>Social and the Aussie consumer</vt:lpstr>
      <vt:lpstr>PowerPoint Presentation</vt:lpstr>
      <vt:lpstr>PowerPoint Presentation</vt:lpstr>
      <vt:lpstr>Organization-wide utilization of social –  Social is no longer a siloed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THE 4PS TO BUILD YOUR INTELLIGENCE PRACTICE</vt:lpstr>
      <vt:lpstr>PowerPoint Presentation</vt:lpstr>
      <vt:lpstr>PowerPoint Presentation</vt:lpstr>
      <vt:lpstr>PowerPoint Presentation</vt:lpstr>
      <vt:lpstr>Q&amp;A</vt:lpstr>
      <vt:lpstr>Activate and connect with tribes </vt:lpstr>
      <vt:lpstr>Connect with gamers in authentic ways</vt:lpstr>
      <vt:lpstr>PowerPoint Presentation</vt:lpstr>
      <vt:lpstr>PowerPoint Presentation</vt:lpstr>
      <vt:lpstr>PowerPoint Presentation</vt:lpstr>
      <vt:lpstr>[Exploring] Creating more impactful campaigns </vt:lpstr>
      <vt:lpstr>[Disrupting] Translating millions of conversations into actionable qualitative insights</vt:lpstr>
      <vt:lpstr>How we assess Social Intelligence maturity</vt:lpstr>
      <vt:lpstr>Growing your brand’s maturity with social data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Meltwater Overview</dc:title>
  <cp:lastModifiedBy>Teddy Fung</cp:lastModifiedBy>
  <cp:revision>8</cp:revision>
  <dcterms:modified xsi:type="dcterms:W3CDTF">2022-10-31T16:11:11Z</dcterms:modified>
</cp:coreProperties>
</file>